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65" r:id="rId7"/>
    <p:sldId id="266" r:id="rId8"/>
    <p:sldId id="455" r:id="rId9"/>
    <p:sldId id="424" r:id="rId10"/>
    <p:sldId id="472" r:id="rId11"/>
    <p:sldId id="473" r:id="rId12"/>
    <p:sldId id="470" r:id="rId13"/>
    <p:sldId id="263" r:id="rId14"/>
    <p:sldId id="258" r:id="rId15"/>
    <p:sldId id="259" r:id="rId16"/>
    <p:sldId id="260" r:id="rId17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64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L Marley" userId="S::lmarley@wkgs.net::607d0b7b-54b0-4950-8509-a1854deac3a2" providerId="AD" clId="Web-{3FC8A40D-CE96-0CAA-4C6B-8A7A96E7CA3E}"/>
    <pc:docChg chg="modSld">
      <pc:chgData name="Mrs L Marley" userId="S::lmarley@wkgs.net::607d0b7b-54b0-4950-8509-a1854deac3a2" providerId="AD" clId="Web-{3FC8A40D-CE96-0CAA-4C6B-8A7A96E7CA3E}" dt="2025-04-02T13:23:21.123" v="6" actId="20577"/>
      <pc:docMkLst>
        <pc:docMk/>
      </pc:docMkLst>
      <pc:sldChg chg="modSp">
        <pc:chgData name="Mrs L Marley" userId="S::lmarley@wkgs.net::607d0b7b-54b0-4950-8509-a1854deac3a2" providerId="AD" clId="Web-{3FC8A40D-CE96-0CAA-4C6B-8A7A96E7CA3E}" dt="2025-04-02T13:23:21.123" v="6" actId="20577"/>
        <pc:sldMkLst>
          <pc:docMk/>
          <pc:sldMk cId="4181815708" sldId="260"/>
        </pc:sldMkLst>
        <pc:graphicFrameChg chg="modGraphic">
          <ac:chgData name="Mrs L Marley" userId="S::lmarley@wkgs.net::607d0b7b-54b0-4950-8509-a1854deac3a2" providerId="AD" clId="Web-{3FC8A40D-CE96-0CAA-4C6B-8A7A96E7CA3E}" dt="2025-04-02T13:23:21.123" v="6" actId="20577"/>
          <ac:graphicFrameMkLst>
            <pc:docMk/>
            <pc:sldMk cId="4181815708" sldId="260"/>
            <ac:graphicFrameMk id="5" creationId="{D413F4A5-301B-F1C9-9349-B0FA5DDC14B3}"/>
          </ac:graphicFrameMkLst>
        </pc:graphicFrameChg>
      </pc:sldChg>
    </pc:docChg>
  </pc:docChgLst>
  <pc:docChgLst>
    <pc:chgData name="Mrs A Duffey" userId="c52bdfa4-a2da-4086-a6ac-7991b624dd17" providerId="ADAL" clId="{C4B5BA44-B60D-453C-848E-69E28BA06130}"/>
    <pc:docChg chg="delSld modSld">
      <pc:chgData name="Mrs A Duffey" userId="c52bdfa4-a2da-4086-a6ac-7991b624dd17" providerId="ADAL" clId="{C4B5BA44-B60D-453C-848E-69E28BA06130}" dt="2025-03-28T15:22:40.515" v="9" actId="20577"/>
      <pc:docMkLst>
        <pc:docMk/>
      </pc:docMkLst>
      <pc:sldChg chg="modSp">
        <pc:chgData name="Mrs A Duffey" userId="c52bdfa4-a2da-4086-a6ac-7991b624dd17" providerId="ADAL" clId="{C4B5BA44-B60D-453C-848E-69E28BA06130}" dt="2025-03-28T15:21:17.655" v="3" actId="20577"/>
        <pc:sldMkLst>
          <pc:docMk/>
          <pc:sldMk cId="2621319808" sldId="258"/>
        </pc:sldMkLst>
        <pc:graphicFrameChg chg="mod">
          <ac:chgData name="Mrs A Duffey" userId="c52bdfa4-a2da-4086-a6ac-7991b624dd17" providerId="ADAL" clId="{C4B5BA44-B60D-453C-848E-69E28BA06130}" dt="2025-03-28T15:21:17.655" v="3" actId="20577"/>
          <ac:graphicFrameMkLst>
            <pc:docMk/>
            <pc:sldMk cId="2621319808" sldId="258"/>
            <ac:graphicFrameMk id="5" creationId="{A76C2FAF-CABA-04A0-D1A8-98BD720F0150}"/>
          </ac:graphicFrameMkLst>
        </pc:graphicFrameChg>
      </pc:sldChg>
      <pc:sldChg chg="modSp">
        <pc:chgData name="Mrs A Duffey" userId="c52bdfa4-a2da-4086-a6ac-7991b624dd17" providerId="ADAL" clId="{C4B5BA44-B60D-453C-848E-69E28BA06130}" dt="2025-03-28T15:22:18.217" v="7" actId="20577"/>
        <pc:sldMkLst>
          <pc:docMk/>
          <pc:sldMk cId="471878267" sldId="259"/>
        </pc:sldMkLst>
        <pc:graphicFrameChg chg="mod">
          <ac:chgData name="Mrs A Duffey" userId="c52bdfa4-a2da-4086-a6ac-7991b624dd17" providerId="ADAL" clId="{C4B5BA44-B60D-453C-848E-69E28BA06130}" dt="2025-03-28T15:22:18.217" v="7" actId="20577"/>
          <ac:graphicFrameMkLst>
            <pc:docMk/>
            <pc:sldMk cId="471878267" sldId="259"/>
            <ac:graphicFrameMk id="5" creationId="{A831D096-1F8E-5D65-3248-B900AA1B85C7}"/>
          </ac:graphicFrameMkLst>
        </pc:graphicFrameChg>
      </pc:sldChg>
      <pc:sldChg chg="modSp">
        <pc:chgData name="Mrs A Duffey" userId="c52bdfa4-a2da-4086-a6ac-7991b624dd17" providerId="ADAL" clId="{C4B5BA44-B60D-453C-848E-69E28BA06130}" dt="2025-03-28T15:22:40.515" v="9" actId="20577"/>
        <pc:sldMkLst>
          <pc:docMk/>
          <pc:sldMk cId="4181815708" sldId="260"/>
        </pc:sldMkLst>
        <pc:graphicFrameChg chg="mod">
          <ac:chgData name="Mrs A Duffey" userId="c52bdfa4-a2da-4086-a6ac-7991b624dd17" providerId="ADAL" clId="{C4B5BA44-B60D-453C-848E-69E28BA06130}" dt="2025-03-28T15:22:40.515" v="9" actId="20577"/>
          <ac:graphicFrameMkLst>
            <pc:docMk/>
            <pc:sldMk cId="4181815708" sldId="260"/>
            <ac:graphicFrameMk id="5" creationId="{D413F4A5-301B-F1C9-9349-B0FA5DDC14B3}"/>
          </ac:graphicFrameMkLst>
        </pc:graphicFrameChg>
      </pc:sldChg>
      <pc:sldChg chg="modSp mod">
        <pc:chgData name="Mrs A Duffey" userId="c52bdfa4-a2da-4086-a6ac-7991b624dd17" providerId="ADAL" clId="{C4B5BA44-B60D-453C-848E-69E28BA06130}" dt="2025-03-28T15:20:21.787" v="0" actId="20577"/>
        <pc:sldMkLst>
          <pc:docMk/>
          <pc:sldMk cId="2515700623" sldId="266"/>
        </pc:sldMkLst>
        <pc:graphicFrameChg chg="modGraphic">
          <ac:chgData name="Mrs A Duffey" userId="c52bdfa4-a2da-4086-a6ac-7991b624dd17" providerId="ADAL" clId="{C4B5BA44-B60D-453C-848E-69E28BA06130}" dt="2025-03-28T15:20:21.787" v="0" actId="20577"/>
          <ac:graphicFrameMkLst>
            <pc:docMk/>
            <pc:sldMk cId="2515700623" sldId="266"/>
            <ac:graphicFrameMk id="4" creationId="{BEBBFE79-B181-457F-967D-DACBD18B099A}"/>
          </ac:graphicFrameMkLst>
        </pc:graphicFrameChg>
      </pc:sldChg>
      <pc:sldChg chg="del">
        <pc:chgData name="Mrs A Duffey" userId="c52bdfa4-a2da-4086-a6ac-7991b624dd17" providerId="ADAL" clId="{C4B5BA44-B60D-453C-848E-69E28BA06130}" dt="2025-03-28T15:20:49.127" v="1" actId="47"/>
        <pc:sldMkLst>
          <pc:docMk/>
          <pc:sldMk cId="1631336804" sldId="42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04454D-5932-4B1D-8E35-E95BF94D608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AE6A5CC-9E96-49F5-85B1-E7E0FD2EA948}">
      <dgm:prSet/>
      <dgm:spPr/>
      <dgm:t>
        <a:bodyPr/>
        <a:lstStyle/>
        <a:p>
          <a:r>
            <a:rPr lang="en-US"/>
            <a:t>Feeling stress is normal – in fact SOME is helpful</a:t>
          </a:r>
        </a:p>
      </dgm:t>
    </dgm:pt>
    <dgm:pt modelId="{07CFFC87-2717-4AF6-9EC1-D326FAC07DCC}" type="parTrans" cxnId="{E222848E-66B9-4F71-AD68-5014AF50E05C}">
      <dgm:prSet/>
      <dgm:spPr/>
      <dgm:t>
        <a:bodyPr/>
        <a:lstStyle/>
        <a:p>
          <a:endParaRPr lang="en-US"/>
        </a:p>
      </dgm:t>
    </dgm:pt>
    <dgm:pt modelId="{D6C8EB55-4B41-4226-A3B9-02DEC6D6250F}" type="sibTrans" cxnId="{E222848E-66B9-4F71-AD68-5014AF50E05C}">
      <dgm:prSet/>
      <dgm:spPr/>
      <dgm:t>
        <a:bodyPr/>
        <a:lstStyle/>
        <a:p>
          <a:endParaRPr lang="en-US"/>
        </a:p>
      </dgm:t>
    </dgm:pt>
    <dgm:pt modelId="{C467F66E-5F71-435F-AAF9-38B80E170DAE}">
      <dgm:prSet/>
      <dgm:spPr/>
      <dgm:t>
        <a:bodyPr/>
        <a:lstStyle/>
        <a:p>
          <a:r>
            <a:rPr lang="en-US"/>
            <a:t>Routines help to reduce it – try to encourage it</a:t>
          </a:r>
        </a:p>
      </dgm:t>
    </dgm:pt>
    <dgm:pt modelId="{EFC683F4-E3C5-443B-A106-77CC9E81A2F6}" type="parTrans" cxnId="{F6A7CA2F-03B6-4A0F-8011-5C4E551F90E5}">
      <dgm:prSet/>
      <dgm:spPr/>
      <dgm:t>
        <a:bodyPr/>
        <a:lstStyle/>
        <a:p>
          <a:endParaRPr lang="en-US"/>
        </a:p>
      </dgm:t>
    </dgm:pt>
    <dgm:pt modelId="{D46ACFA6-F8AB-418E-B7A9-71E35FCEA0CB}" type="sibTrans" cxnId="{F6A7CA2F-03B6-4A0F-8011-5C4E551F90E5}">
      <dgm:prSet/>
      <dgm:spPr/>
      <dgm:t>
        <a:bodyPr/>
        <a:lstStyle/>
        <a:p>
          <a:endParaRPr lang="en-US"/>
        </a:p>
      </dgm:t>
    </dgm:pt>
    <dgm:pt modelId="{BBAC84F5-22C2-4248-AAD0-12F0B45032D7}">
      <dgm:prSet/>
      <dgm:spPr/>
      <dgm:t>
        <a:bodyPr/>
        <a:lstStyle/>
        <a:p>
          <a:r>
            <a:rPr lang="en-US"/>
            <a:t>Organisation is key to preventing panic</a:t>
          </a:r>
        </a:p>
      </dgm:t>
    </dgm:pt>
    <dgm:pt modelId="{BCE47674-F943-4522-A293-978A1393D283}" type="parTrans" cxnId="{D8C4B09A-BED3-4AAA-8B4D-E201A02AF561}">
      <dgm:prSet/>
      <dgm:spPr/>
      <dgm:t>
        <a:bodyPr/>
        <a:lstStyle/>
        <a:p>
          <a:endParaRPr lang="en-US"/>
        </a:p>
      </dgm:t>
    </dgm:pt>
    <dgm:pt modelId="{4C7AA1D3-165E-41DA-9A7C-08CE6B8BEA90}" type="sibTrans" cxnId="{D8C4B09A-BED3-4AAA-8B4D-E201A02AF561}">
      <dgm:prSet/>
      <dgm:spPr/>
      <dgm:t>
        <a:bodyPr/>
        <a:lstStyle/>
        <a:p>
          <a:endParaRPr lang="en-US"/>
        </a:p>
      </dgm:t>
    </dgm:pt>
    <dgm:pt modelId="{48BB2BE5-66B2-4593-AC5B-F645BBB7F028}">
      <dgm:prSet/>
      <dgm:spPr/>
      <dgm:t>
        <a:bodyPr/>
        <a:lstStyle/>
        <a:p>
          <a:r>
            <a:rPr lang="en-GB"/>
            <a:t>Be realistic – don’t set themselves up for failure</a:t>
          </a:r>
          <a:endParaRPr lang="en-US"/>
        </a:p>
      </dgm:t>
    </dgm:pt>
    <dgm:pt modelId="{7C291DC4-3A80-4B15-B513-7C6EC77B066C}" type="parTrans" cxnId="{DFF1DA1F-9F61-4EFB-A3BE-B3B9D7DD2867}">
      <dgm:prSet/>
      <dgm:spPr/>
      <dgm:t>
        <a:bodyPr/>
        <a:lstStyle/>
        <a:p>
          <a:endParaRPr lang="en-US"/>
        </a:p>
      </dgm:t>
    </dgm:pt>
    <dgm:pt modelId="{95C23DC9-51A9-40DE-B476-16B052F5C1CA}" type="sibTrans" cxnId="{DFF1DA1F-9F61-4EFB-A3BE-B3B9D7DD2867}">
      <dgm:prSet/>
      <dgm:spPr/>
      <dgm:t>
        <a:bodyPr/>
        <a:lstStyle/>
        <a:p>
          <a:endParaRPr lang="en-US"/>
        </a:p>
      </dgm:t>
    </dgm:pt>
    <dgm:pt modelId="{AF27981A-58B6-4871-9DB5-258626A1C882}">
      <dgm:prSet/>
      <dgm:spPr/>
      <dgm:t>
        <a:bodyPr/>
        <a:lstStyle/>
        <a:p>
          <a:r>
            <a:rPr lang="en-US"/>
            <a:t>Actually have a break – don’t do both</a:t>
          </a:r>
        </a:p>
      </dgm:t>
    </dgm:pt>
    <dgm:pt modelId="{B25A4BD4-55D2-4339-9F02-DA876A8A8681}" type="parTrans" cxnId="{85AD12A9-1875-43C2-9BD5-CC06FBA78D60}">
      <dgm:prSet/>
      <dgm:spPr/>
      <dgm:t>
        <a:bodyPr/>
        <a:lstStyle/>
        <a:p>
          <a:endParaRPr lang="en-US"/>
        </a:p>
      </dgm:t>
    </dgm:pt>
    <dgm:pt modelId="{1CA2EE89-7996-4567-B0AB-5E85B7F53F43}" type="sibTrans" cxnId="{85AD12A9-1875-43C2-9BD5-CC06FBA78D60}">
      <dgm:prSet/>
      <dgm:spPr/>
      <dgm:t>
        <a:bodyPr/>
        <a:lstStyle/>
        <a:p>
          <a:endParaRPr lang="en-US"/>
        </a:p>
      </dgm:t>
    </dgm:pt>
    <dgm:pt modelId="{C11A6B36-1061-4E16-BEC1-E1F12D874920}">
      <dgm:prSet/>
      <dgm:spPr/>
      <dgm:t>
        <a:bodyPr/>
        <a:lstStyle/>
        <a:p>
          <a:r>
            <a:rPr lang="en-US"/>
            <a:t>Be flexible – if it’s not working – stop try again later </a:t>
          </a:r>
        </a:p>
      </dgm:t>
    </dgm:pt>
    <dgm:pt modelId="{AD841F17-4655-4AFA-A8AC-879F496C1607}" type="parTrans" cxnId="{26788AA5-0F64-4E04-B08A-B95336E1A18A}">
      <dgm:prSet/>
      <dgm:spPr/>
      <dgm:t>
        <a:bodyPr/>
        <a:lstStyle/>
        <a:p>
          <a:endParaRPr lang="en-US"/>
        </a:p>
      </dgm:t>
    </dgm:pt>
    <dgm:pt modelId="{3FB87961-61B4-4A1A-A6D0-5578CF5CCB44}" type="sibTrans" cxnId="{26788AA5-0F64-4E04-B08A-B95336E1A18A}">
      <dgm:prSet/>
      <dgm:spPr/>
      <dgm:t>
        <a:bodyPr/>
        <a:lstStyle/>
        <a:p>
          <a:endParaRPr lang="en-US"/>
        </a:p>
      </dgm:t>
    </dgm:pt>
    <dgm:pt modelId="{64A536D4-9522-491F-98E6-53D0B9C5E0AF}" type="pres">
      <dgm:prSet presAssocID="{8904454D-5932-4B1D-8E35-E95BF94D6086}" presName="linear" presStyleCnt="0">
        <dgm:presLayoutVars>
          <dgm:animLvl val="lvl"/>
          <dgm:resizeHandles val="exact"/>
        </dgm:presLayoutVars>
      </dgm:prSet>
      <dgm:spPr/>
    </dgm:pt>
    <dgm:pt modelId="{F11A508A-CC83-4D32-81D9-C995C1AEDC25}" type="pres">
      <dgm:prSet presAssocID="{FAE6A5CC-9E96-49F5-85B1-E7E0FD2EA948}" presName="parentText" presStyleLbl="node1" presStyleIdx="0" presStyleCnt="6" custLinFactNeighborY="38115">
        <dgm:presLayoutVars>
          <dgm:chMax val="0"/>
          <dgm:bulletEnabled val="1"/>
        </dgm:presLayoutVars>
      </dgm:prSet>
      <dgm:spPr/>
    </dgm:pt>
    <dgm:pt modelId="{257DAEB8-4946-4995-9230-2943240FA1E8}" type="pres">
      <dgm:prSet presAssocID="{D6C8EB55-4B41-4226-A3B9-02DEC6D6250F}" presName="spacer" presStyleCnt="0"/>
      <dgm:spPr/>
    </dgm:pt>
    <dgm:pt modelId="{6816DB1F-374B-435F-AC78-CDBC59AF9296}" type="pres">
      <dgm:prSet presAssocID="{C467F66E-5F71-435F-AAF9-38B80E170DA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93145F39-74C1-4B01-ADB6-F44A0AF0B837}" type="pres">
      <dgm:prSet presAssocID="{D46ACFA6-F8AB-418E-B7A9-71E35FCEA0CB}" presName="spacer" presStyleCnt="0"/>
      <dgm:spPr/>
    </dgm:pt>
    <dgm:pt modelId="{DEF346FB-3DBE-4CF1-882A-A1B69F776EBF}" type="pres">
      <dgm:prSet presAssocID="{BBAC84F5-22C2-4248-AAD0-12F0B45032D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B38155D-23F4-4321-B3BD-D0E26824542F}" type="pres">
      <dgm:prSet presAssocID="{4C7AA1D3-165E-41DA-9A7C-08CE6B8BEA90}" presName="spacer" presStyleCnt="0"/>
      <dgm:spPr/>
    </dgm:pt>
    <dgm:pt modelId="{89604BE7-2B9D-41E2-B95D-CD4D778EA781}" type="pres">
      <dgm:prSet presAssocID="{48BB2BE5-66B2-4593-AC5B-F645BBB7F028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CE685A1-0BB8-4D7A-AFF6-EA5770A59624}" type="pres">
      <dgm:prSet presAssocID="{95C23DC9-51A9-40DE-B476-16B052F5C1CA}" presName="spacer" presStyleCnt="0"/>
      <dgm:spPr/>
    </dgm:pt>
    <dgm:pt modelId="{B1B44526-FF8A-4573-97FE-7CE2B616B300}" type="pres">
      <dgm:prSet presAssocID="{AF27981A-58B6-4871-9DB5-258626A1C88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391890D-2214-442A-8851-CE9BF8FC4297}" type="pres">
      <dgm:prSet presAssocID="{1CA2EE89-7996-4567-B0AB-5E85B7F53F43}" presName="spacer" presStyleCnt="0"/>
      <dgm:spPr/>
    </dgm:pt>
    <dgm:pt modelId="{0B246004-DD1B-47BA-929F-52C87E9062B9}" type="pres">
      <dgm:prSet presAssocID="{C11A6B36-1061-4E16-BEC1-E1F12D874920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FF1DA1F-9F61-4EFB-A3BE-B3B9D7DD2867}" srcId="{8904454D-5932-4B1D-8E35-E95BF94D6086}" destId="{48BB2BE5-66B2-4593-AC5B-F645BBB7F028}" srcOrd="3" destOrd="0" parTransId="{7C291DC4-3A80-4B15-B513-7C6EC77B066C}" sibTransId="{95C23DC9-51A9-40DE-B476-16B052F5C1CA}"/>
    <dgm:cxn modelId="{267A1F23-D0D6-4B22-9054-9E220AB05DBE}" type="presOf" srcId="{C467F66E-5F71-435F-AAF9-38B80E170DAE}" destId="{6816DB1F-374B-435F-AC78-CDBC59AF9296}" srcOrd="0" destOrd="0" presId="urn:microsoft.com/office/officeart/2005/8/layout/vList2"/>
    <dgm:cxn modelId="{F8F8D124-D604-49F1-AE13-D8366123E893}" type="presOf" srcId="{AF27981A-58B6-4871-9DB5-258626A1C882}" destId="{B1B44526-FF8A-4573-97FE-7CE2B616B300}" srcOrd="0" destOrd="0" presId="urn:microsoft.com/office/officeart/2005/8/layout/vList2"/>
    <dgm:cxn modelId="{F6A7CA2F-03B6-4A0F-8011-5C4E551F90E5}" srcId="{8904454D-5932-4B1D-8E35-E95BF94D6086}" destId="{C467F66E-5F71-435F-AAF9-38B80E170DAE}" srcOrd="1" destOrd="0" parTransId="{EFC683F4-E3C5-443B-A106-77CC9E81A2F6}" sibTransId="{D46ACFA6-F8AB-418E-B7A9-71E35FCEA0CB}"/>
    <dgm:cxn modelId="{55B2577F-744C-4B7C-AFB2-4D1BFE284C2E}" type="presOf" srcId="{48BB2BE5-66B2-4593-AC5B-F645BBB7F028}" destId="{89604BE7-2B9D-41E2-B95D-CD4D778EA781}" srcOrd="0" destOrd="0" presId="urn:microsoft.com/office/officeart/2005/8/layout/vList2"/>
    <dgm:cxn modelId="{C78ECF82-0FBD-4767-880A-1F975215D426}" type="presOf" srcId="{BBAC84F5-22C2-4248-AAD0-12F0B45032D7}" destId="{DEF346FB-3DBE-4CF1-882A-A1B69F776EBF}" srcOrd="0" destOrd="0" presId="urn:microsoft.com/office/officeart/2005/8/layout/vList2"/>
    <dgm:cxn modelId="{4BD68F88-547A-444F-8D92-69CF8DF9F135}" type="presOf" srcId="{8904454D-5932-4B1D-8E35-E95BF94D6086}" destId="{64A536D4-9522-491F-98E6-53D0B9C5E0AF}" srcOrd="0" destOrd="0" presId="urn:microsoft.com/office/officeart/2005/8/layout/vList2"/>
    <dgm:cxn modelId="{3DCF0D89-2D08-46CD-BDF4-2F6FD52667DD}" type="presOf" srcId="{FAE6A5CC-9E96-49F5-85B1-E7E0FD2EA948}" destId="{F11A508A-CC83-4D32-81D9-C995C1AEDC25}" srcOrd="0" destOrd="0" presId="urn:microsoft.com/office/officeart/2005/8/layout/vList2"/>
    <dgm:cxn modelId="{E222848E-66B9-4F71-AD68-5014AF50E05C}" srcId="{8904454D-5932-4B1D-8E35-E95BF94D6086}" destId="{FAE6A5CC-9E96-49F5-85B1-E7E0FD2EA948}" srcOrd="0" destOrd="0" parTransId="{07CFFC87-2717-4AF6-9EC1-D326FAC07DCC}" sibTransId="{D6C8EB55-4B41-4226-A3B9-02DEC6D6250F}"/>
    <dgm:cxn modelId="{D8C4B09A-BED3-4AAA-8B4D-E201A02AF561}" srcId="{8904454D-5932-4B1D-8E35-E95BF94D6086}" destId="{BBAC84F5-22C2-4248-AAD0-12F0B45032D7}" srcOrd="2" destOrd="0" parTransId="{BCE47674-F943-4522-A293-978A1393D283}" sibTransId="{4C7AA1D3-165E-41DA-9A7C-08CE6B8BEA90}"/>
    <dgm:cxn modelId="{26788AA5-0F64-4E04-B08A-B95336E1A18A}" srcId="{8904454D-5932-4B1D-8E35-E95BF94D6086}" destId="{C11A6B36-1061-4E16-BEC1-E1F12D874920}" srcOrd="5" destOrd="0" parTransId="{AD841F17-4655-4AFA-A8AC-879F496C1607}" sibTransId="{3FB87961-61B4-4A1A-A6D0-5578CF5CCB44}"/>
    <dgm:cxn modelId="{85AD12A9-1875-43C2-9BD5-CC06FBA78D60}" srcId="{8904454D-5932-4B1D-8E35-E95BF94D6086}" destId="{AF27981A-58B6-4871-9DB5-258626A1C882}" srcOrd="4" destOrd="0" parTransId="{B25A4BD4-55D2-4339-9F02-DA876A8A8681}" sibTransId="{1CA2EE89-7996-4567-B0AB-5E85B7F53F43}"/>
    <dgm:cxn modelId="{300E1DFD-2399-4FC0-A78F-DC48492716F1}" type="presOf" srcId="{C11A6B36-1061-4E16-BEC1-E1F12D874920}" destId="{0B246004-DD1B-47BA-929F-52C87E9062B9}" srcOrd="0" destOrd="0" presId="urn:microsoft.com/office/officeart/2005/8/layout/vList2"/>
    <dgm:cxn modelId="{BFCAAD78-989D-4623-A208-6418EAF1D591}" type="presParOf" srcId="{64A536D4-9522-491F-98E6-53D0B9C5E0AF}" destId="{F11A508A-CC83-4D32-81D9-C995C1AEDC25}" srcOrd="0" destOrd="0" presId="urn:microsoft.com/office/officeart/2005/8/layout/vList2"/>
    <dgm:cxn modelId="{D5614A5B-A934-4201-8AFD-4F7C4432B281}" type="presParOf" srcId="{64A536D4-9522-491F-98E6-53D0B9C5E0AF}" destId="{257DAEB8-4946-4995-9230-2943240FA1E8}" srcOrd="1" destOrd="0" presId="urn:microsoft.com/office/officeart/2005/8/layout/vList2"/>
    <dgm:cxn modelId="{7F48D5A9-A6B3-42E9-9692-D1C0AF24675C}" type="presParOf" srcId="{64A536D4-9522-491F-98E6-53D0B9C5E0AF}" destId="{6816DB1F-374B-435F-AC78-CDBC59AF9296}" srcOrd="2" destOrd="0" presId="urn:microsoft.com/office/officeart/2005/8/layout/vList2"/>
    <dgm:cxn modelId="{80555067-14B1-436A-BEBC-2BD5CD3733FC}" type="presParOf" srcId="{64A536D4-9522-491F-98E6-53D0B9C5E0AF}" destId="{93145F39-74C1-4B01-ADB6-F44A0AF0B837}" srcOrd="3" destOrd="0" presId="urn:microsoft.com/office/officeart/2005/8/layout/vList2"/>
    <dgm:cxn modelId="{0CC2019A-716D-4CBB-AB6F-D086873CA91F}" type="presParOf" srcId="{64A536D4-9522-491F-98E6-53D0B9C5E0AF}" destId="{DEF346FB-3DBE-4CF1-882A-A1B69F776EBF}" srcOrd="4" destOrd="0" presId="urn:microsoft.com/office/officeart/2005/8/layout/vList2"/>
    <dgm:cxn modelId="{4AA707BB-DAA6-40FA-8A9B-F5950F453C11}" type="presParOf" srcId="{64A536D4-9522-491F-98E6-53D0B9C5E0AF}" destId="{8B38155D-23F4-4321-B3BD-D0E26824542F}" srcOrd="5" destOrd="0" presId="urn:microsoft.com/office/officeart/2005/8/layout/vList2"/>
    <dgm:cxn modelId="{16D6643F-D938-4706-9C8E-6CD2FF472760}" type="presParOf" srcId="{64A536D4-9522-491F-98E6-53D0B9C5E0AF}" destId="{89604BE7-2B9D-41E2-B95D-CD4D778EA781}" srcOrd="6" destOrd="0" presId="urn:microsoft.com/office/officeart/2005/8/layout/vList2"/>
    <dgm:cxn modelId="{276EBFA2-955E-4D0C-B7FD-99F73F91F4A0}" type="presParOf" srcId="{64A536D4-9522-491F-98E6-53D0B9C5E0AF}" destId="{8CE685A1-0BB8-4D7A-AFF6-EA5770A59624}" srcOrd="7" destOrd="0" presId="urn:microsoft.com/office/officeart/2005/8/layout/vList2"/>
    <dgm:cxn modelId="{0270BD69-66FD-423F-A478-4D7771BB4B26}" type="presParOf" srcId="{64A536D4-9522-491F-98E6-53D0B9C5E0AF}" destId="{B1B44526-FF8A-4573-97FE-7CE2B616B300}" srcOrd="8" destOrd="0" presId="urn:microsoft.com/office/officeart/2005/8/layout/vList2"/>
    <dgm:cxn modelId="{38D40B7D-FBDA-4123-A8E5-CFC6AB5B51BA}" type="presParOf" srcId="{64A536D4-9522-491F-98E6-53D0B9C5E0AF}" destId="{0391890D-2214-442A-8851-CE9BF8FC4297}" srcOrd="9" destOrd="0" presId="urn:microsoft.com/office/officeart/2005/8/layout/vList2"/>
    <dgm:cxn modelId="{F0EF2BDE-7F80-45C9-ACBA-9BF3E6394468}" type="presParOf" srcId="{64A536D4-9522-491F-98E6-53D0B9C5E0AF}" destId="{0B246004-DD1B-47BA-929F-52C87E9062B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04454D-5932-4B1D-8E35-E95BF94D608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AE6A5CC-9E96-49F5-85B1-E7E0FD2EA948}">
      <dgm:prSet/>
      <dgm:spPr/>
      <dgm:t>
        <a:bodyPr/>
        <a:lstStyle/>
        <a:p>
          <a:r>
            <a:rPr lang="en-GB"/>
            <a:t>Students must double check timetable and have a picture of it on their phone. Any clashes or errors should be addressed with Mrs Hill- Jones- Exams manager o receipt of exam timetable</a:t>
          </a:r>
          <a:endParaRPr lang="en-US"/>
        </a:p>
      </dgm:t>
    </dgm:pt>
    <dgm:pt modelId="{07CFFC87-2717-4AF6-9EC1-D326FAC07DCC}" type="parTrans" cxnId="{E222848E-66B9-4F71-AD68-5014AF50E05C}">
      <dgm:prSet/>
      <dgm:spPr/>
      <dgm:t>
        <a:bodyPr/>
        <a:lstStyle/>
        <a:p>
          <a:endParaRPr lang="en-US"/>
        </a:p>
      </dgm:t>
    </dgm:pt>
    <dgm:pt modelId="{D6C8EB55-4B41-4226-A3B9-02DEC6D6250F}" type="sibTrans" cxnId="{E222848E-66B9-4F71-AD68-5014AF50E05C}">
      <dgm:prSet/>
      <dgm:spPr/>
      <dgm:t>
        <a:bodyPr/>
        <a:lstStyle/>
        <a:p>
          <a:endParaRPr lang="en-US"/>
        </a:p>
      </dgm:t>
    </dgm:pt>
    <dgm:pt modelId="{C467F66E-5F71-435F-AAF9-38B80E170DAE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/>
            <a:t>Check the start time, location and seat number, arrive early – 15 mins prior to start time </a:t>
          </a:r>
          <a:endParaRPr lang="en-US"/>
        </a:p>
      </dgm:t>
    </dgm:pt>
    <dgm:pt modelId="{EFC683F4-E3C5-443B-A106-77CC9E81A2F6}" type="parTrans" cxnId="{F6A7CA2F-03B6-4A0F-8011-5C4E551F90E5}">
      <dgm:prSet/>
      <dgm:spPr/>
      <dgm:t>
        <a:bodyPr/>
        <a:lstStyle/>
        <a:p>
          <a:endParaRPr lang="en-US"/>
        </a:p>
      </dgm:t>
    </dgm:pt>
    <dgm:pt modelId="{D46ACFA6-F8AB-418E-B7A9-71E35FCEA0CB}" type="sibTrans" cxnId="{F6A7CA2F-03B6-4A0F-8011-5C4E551F90E5}">
      <dgm:prSet/>
      <dgm:spPr/>
      <dgm:t>
        <a:bodyPr/>
        <a:lstStyle/>
        <a:p>
          <a:endParaRPr lang="en-US"/>
        </a:p>
      </dgm:t>
    </dgm:pt>
    <dgm:pt modelId="{BBAC84F5-22C2-4248-AAD0-12F0B45032D7}">
      <dgm:prSet/>
      <dgm:spPr/>
      <dgm:t>
        <a:bodyPr/>
        <a:lstStyle/>
        <a:p>
          <a:r>
            <a:rPr lang="en-US"/>
            <a:t>Normal dress, equipment and ID needed</a:t>
          </a:r>
        </a:p>
      </dgm:t>
    </dgm:pt>
    <dgm:pt modelId="{BCE47674-F943-4522-A293-978A1393D283}" type="parTrans" cxnId="{D8C4B09A-BED3-4AAA-8B4D-E201A02AF561}">
      <dgm:prSet/>
      <dgm:spPr/>
      <dgm:t>
        <a:bodyPr/>
        <a:lstStyle/>
        <a:p>
          <a:endParaRPr lang="en-US"/>
        </a:p>
      </dgm:t>
    </dgm:pt>
    <dgm:pt modelId="{4C7AA1D3-165E-41DA-9A7C-08CE6B8BEA90}" type="sibTrans" cxnId="{D8C4B09A-BED3-4AAA-8B4D-E201A02AF561}">
      <dgm:prSet/>
      <dgm:spPr/>
      <dgm:t>
        <a:bodyPr/>
        <a:lstStyle/>
        <a:p>
          <a:endParaRPr lang="en-US"/>
        </a:p>
      </dgm:t>
    </dgm:pt>
    <dgm:pt modelId="{48BB2BE5-66B2-4593-AC5B-F645BBB7F028}">
      <dgm:prSet/>
      <dgm:spPr/>
      <dgm:t>
        <a:bodyPr/>
        <a:lstStyle/>
        <a:p>
          <a:r>
            <a:rPr lang="en-GB"/>
            <a:t>Unlike mocks students will not get another chance to sit the exam. If a student feels ill on the day they must bring it to the attention of the exams officer ASAP- before the exam. </a:t>
          </a:r>
          <a:endParaRPr lang="en-US"/>
        </a:p>
      </dgm:t>
    </dgm:pt>
    <dgm:pt modelId="{7C291DC4-3A80-4B15-B513-7C6EC77B066C}" type="parTrans" cxnId="{DFF1DA1F-9F61-4EFB-A3BE-B3B9D7DD2867}">
      <dgm:prSet/>
      <dgm:spPr/>
      <dgm:t>
        <a:bodyPr/>
        <a:lstStyle/>
        <a:p>
          <a:endParaRPr lang="en-US"/>
        </a:p>
      </dgm:t>
    </dgm:pt>
    <dgm:pt modelId="{95C23DC9-51A9-40DE-B476-16B052F5C1CA}" type="sibTrans" cxnId="{DFF1DA1F-9F61-4EFB-A3BE-B3B9D7DD2867}">
      <dgm:prSet/>
      <dgm:spPr/>
      <dgm:t>
        <a:bodyPr/>
        <a:lstStyle/>
        <a:p>
          <a:endParaRPr lang="en-US"/>
        </a:p>
      </dgm:t>
    </dgm:pt>
    <dgm:pt modelId="{AF27981A-58B6-4871-9DB5-258626A1C882}">
      <dgm:prSet/>
      <dgm:spPr/>
      <dgm:t>
        <a:bodyPr/>
        <a:lstStyle/>
        <a:p>
          <a:r>
            <a:rPr lang="en-GB"/>
            <a:t>ANY ISSUES during the exam students must bring it to the attention of the invigilators immediately. </a:t>
          </a:r>
          <a:endParaRPr lang="en-US"/>
        </a:p>
      </dgm:t>
    </dgm:pt>
    <dgm:pt modelId="{B25A4BD4-55D2-4339-9F02-DA876A8A8681}" type="parTrans" cxnId="{85AD12A9-1875-43C2-9BD5-CC06FBA78D60}">
      <dgm:prSet/>
      <dgm:spPr/>
      <dgm:t>
        <a:bodyPr/>
        <a:lstStyle/>
        <a:p>
          <a:endParaRPr lang="en-US"/>
        </a:p>
      </dgm:t>
    </dgm:pt>
    <dgm:pt modelId="{1CA2EE89-7996-4567-B0AB-5E85B7F53F43}" type="sibTrans" cxnId="{85AD12A9-1875-43C2-9BD5-CC06FBA78D60}">
      <dgm:prSet/>
      <dgm:spPr/>
      <dgm:t>
        <a:bodyPr/>
        <a:lstStyle/>
        <a:p>
          <a:endParaRPr lang="en-US"/>
        </a:p>
      </dgm:t>
    </dgm:pt>
    <dgm:pt modelId="{C11A6B36-1061-4E16-BEC1-E1F12D874920}">
      <dgm:prSet/>
      <dgm:spPr/>
      <dgm:t>
        <a:bodyPr/>
        <a:lstStyle/>
        <a:p>
          <a:r>
            <a:rPr lang="en-US"/>
            <a:t>Students</a:t>
          </a:r>
          <a:r>
            <a:rPr lang="en-US" baseline="0"/>
            <a:t> that have access arrangements, this must be their  normal way of working. Consider alternative arrangements to get home</a:t>
          </a:r>
          <a:endParaRPr lang="en-US"/>
        </a:p>
      </dgm:t>
    </dgm:pt>
    <dgm:pt modelId="{AD841F17-4655-4AFA-A8AC-879F496C1607}" type="parTrans" cxnId="{26788AA5-0F64-4E04-B08A-B95336E1A18A}">
      <dgm:prSet/>
      <dgm:spPr/>
      <dgm:t>
        <a:bodyPr/>
        <a:lstStyle/>
        <a:p>
          <a:endParaRPr lang="en-US"/>
        </a:p>
      </dgm:t>
    </dgm:pt>
    <dgm:pt modelId="{3FB87961-61B4-4A1A-A6D0-5578CF5CCB44}" type="sibTrans" cxnId="{26788AA5-0F64-4E04-B08A-B95336E1A18A}">
      <dgm:prSet/>
      <dgm:spPr/>
      <dgm:t>
        <a:bodyPr/>
        <a:lstStyle/>
        <a:p>
          <a:endParaRPr lang="en-US"/>
        </a:p>
      </dgm:t>
    </dgm:pt>
    <dgm:pt modelId="{64A536D4-9522-491F-98E6-53D0B9C5E0AF}" type="pres">
      <dgm:prSet presAssocID="{8904454D-5932-4B1D-8E35-E95BF94D6086}" presName="linear" presStyleCnt="0">
        <dgm:presLayoutVars>
          <dgm:animLvl val="lvl"/>
          <dgm:resizeHandles val="exact"/>
        </dgm:presLayoutVars>
      </dgm:prSet>
      <dgm:spPr/>
    </dgm:pt>
    <dgm:pt modelId="{F11A508A-CC83-4D32-81D9-C995C1AEDC25}" type="pres">
      <dgm:prSet presAssocID="{FAE6A5CC-9E96-49F5-85B1-E7E0FD2EA94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57DAEB8-4946-4995-9230-2943240FA1E8}" type="pres">
      <dgm:prSet presAssocID="{D6C8EB55-4B41-4226-A3B9-02DEC6D6250F}" presName="spacer" presStyleCnt="0"/>
      <dgm:spPr/>
    </dgm:pt>
    <dgm:pt modelId="{6816DB1F-374B-435F-AC78-CDBC59AF9296}" type="pres">
      <dgm:prSet presAssocID="{C467F66E-5F71-435F-AAF9-38B80E170DA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93145F39-74C1-4B01-ADB6-F44A0AF0B837}" type="pres">
      <dgm:prSet presAssocID="{D46ACFA6-F8AB-418E-B7A9-71E35FCEA0CB}" presName="spacer" presStyleCnt="0"/>
      <dgm:spPr/>
    </dgm:pt>
    <dgm:pt modelId="{DEF346FB-3DBE-4CF1-882A-A1B69F776EBF}" type="pres">
      <dgm:prSet presAssocID="{BBAC84F5-22C2-4248-AAD0-12F0B45032D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B38155D-23F4-4321-B3BD-D0E26824542F}" type="pres">
      <dgm:prSet presAssocID="{4C7AA1D3-165E-41DA-9A7C-08CE6B8BEA90}" presName="spacer" presStyleCnt="0"/>
      <dgm:spPr/>
    </dgm:pt>
    <dgm:pt modelId="{89604BE7-2B9D-41E2-B95D-CD4D778EA781}" type="pres">
      <dgm:prSet presAssocID="{48BB2BE5-66B2-4593-AC5B-F645BBB7F028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CE685A1-0BB8-4D7A-AFF6-EA5770A59624}" type="pres">
      <dgm:prSet presAssocID="{95C23DC9-51A9-40DE-B476-16B052F5C1CA}" presName="spacer" presStyleCnt="0"/>
      <dgm:spPr/>
    </dgm:pt>
    <dgm:pt modelId="{B1B44526-FF8A-4573-97FE-7CE2B616B300}" type="pres">
      <dgm:prSet presAssocID="{AF27981A-58B6-4871-9DB5-258626A1C88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391890D-2214-442A-8851-CE9BF8FC4297}" type="pres">
      <dgm:prSet presAssocID="{1CA2EE89-7996-4567-B0AB-5E85B7F53F43}" presName="spacer" presStyleCnt="0"/>
      <dgm:spPr/>
    </dgm:pt>
    <dgm:pt modelId="{0B246004-DD1B-47BA-929F-52C87E9062B9}" type="pres">
      <dgm:prSet presAssocID="{C11A6B36-1061-4E16-BEC1-E1F12D874920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FF1DA1F-9F61-4EFB-A3BE-B3B9D7DD2867}" srcId="{8904454D-5932-4B1D-8E35-E95BF94D6086}" destId="{48BB2BE5-66B2-4593-AC5B-F645BBB7F028}" srcOrd="3" destOrd="0" parTransId="{7C291DC4-3A80-4B15-B513-7C6EC77B066C}" sibTransId="{95C23DC9-51A9-40DE-B476-16B052F5C1CA}"/>
    <dgm:cxn modelId="{267A1F23-D0D6-4B22-9054-9E220AB05DBE}" type="presOf" srcId="{C467F66E-5F71-435F-AAF9-38B80E170DAE}" destId="{6816DB1F-374B-435F-AC78-CDBC59AF9296}" srcOrd="0" destOrd="0" presId="urn:microsoft.com/office/officeart/2005/8/layout/vList2"/>
    <dgm:cxn modelId="{F8F8D124-D604-49F1-AE13-D8366123E893}" type="presOf" srcId="{AF27981A-58B6-4871-9DB5-258626A1C882}" destId="{B1B44526-FF8A-4573-97FE-7CE2B616B300}" srcOrd="0" destOrd="0" presId="urn:microsoft.com/office/officeart/2005/8/layout/vList2"/>
    <dgm:cxn modelId="{F6A7CA2F-03B6-4A0F-8011-5C4E551F90E5}" srcId="{8904454D-5932-4B1D-8E35-E95BF94D6086}" destId="{C467F66E-5F71-435F-AAF9-38B80E170DAE}" srcOrd="1" destOrd="0" parTransId="{EFC683F4-E3C5-443B-A106-77CC9E81A2F6}" sibTransId="{D46ACFA6-F8AB-418E-B7A9-71E35FCEA0CB}"/>
    <dgm:cxn modelId="{55B2577F-744C-4B7C-AFB2-4D1BFE284C2E}" type="presOf" srcId="{48BB2BE5-66B2-4593-AC5B-F645BBB7F028}" destId="{89604BE7-2B9D-41E2-B95D-CD4D778EA781}" srcOrd="0" destOrd="0" presId="urn:microsoft.com/office/officeart/2005/8/layout/vList2"/>
    <dgm:cxn modelId="{C78ECF82-0FBD-4767-880A-1F975215D426}" type="presOf" srcId="{BBAC84F5-22C2-4248-AAD0-12F0B45032D7}" destId="{DEF346FB-3DBE-4CF1-882A-A1B69F776EBF}" srcOrd="0" destOrd="0" presId="urn:microsoft.com/office/officeart/2005/8/layout/vList2"/>
    <dgm:cxn modelId="{4BD68F88-547A-444F-8D92-69CF8DF9F135}" type="presOf" srcId="{8904454D-5932-4B1D-8E35-E95BF94D6086}" destId="{64A536D4-9522-491F-98E6-53D0B9C5E0AF}" srcOrd="0" destOrd="0" presId="urn:microsoft.com/office/officeart/2005/8/layout/vList2"/>
    <dgm:cxn modelId="{3DCF0D89-2D08-46CD-BDF4-2F6FD52667DD}" type="presOf" srcId="{FAE6A5CC-9E96-49F5-85B1-E7E0FD2EA948}" destId="{F11A508A-CC83-4D32-81D9-C995C1AEDC25}" srcOrd="0" destOrd="0" presId="urn:microsoft.com/office/officeart/2005/8/layout/vList2"/>
    <dgm:cxn modelId="{E222848E-66B9-4F71-AD68-5014AF50E05C}" srcId="{8904454D-5932-4B1D-8E35-E95BF94D6086}" destId="{FAE6A5CC-9E96-49F5-85B1-E7E0FD2EA948}" srcOrd="0" destOrd="0" parTransId="{07CFFC87-2717-4AF6-9EC1-D326FAC07DCC}" sibTransId="{D6C8EB55-4B41-4226-A3B9-02DEC6D6250F}"/>
    <dgm:cxn modelId="{D8C4B09A-BED3-4AAA-8B4D-E201A02AF561}" srcId="{8904454D-5932-4B1D-8E35-E95BF94D6086}" destId="{BBAC84F5-22C2-4248-AAD0-12F0B45032D7}" srcOrd="2" destOrd="0" parTransId="{BCE47674-F943-4522-A293-978A1393D283}" sibTransId="{4C7AA1D3-165E-41DA-9A7C-08CE6B8BEA90}"/>
    <dgm:cxn modelId="{26788AA5-0F64-4E04-B08A-B95336E1A18A}" srcId="{8904454D-5932-4B1D-8E35-E95BF94D6086}" destId="{C11A6B36-1061-4E16-BEC1-E1F12D874920}" srcOrd="5" destOrd="0" parTransId="{AD841F17-4655-4AFA-A8AC-879F496C1607}" sibTransId="{3FB87961-61B4-4A1A-A6D0-5578CF5CCB44}"/>
    <dgm:cxn modelId="{85AD12A9-1875-43C2-9BD5-CC06FBA78D60}" srcId="{8904454D-5932-4B1D-8E35-E95BF94D6086}" destId="{AF27981A-58B6-4871-9DB5-258626A1C882}" srcOrd="4" destOrd="0" parTransId="{B25A4BD4-55D2-4339-9F02-DA876A8A8681}" sibTransId="{1CA2EE89-7996-4567-B0AB-5E85B7F53F43}"/>
    <dgm:cxn modelId="{300E1DFD-2399-4FC0-A78F-DC48492716F1}" type="presOf" srcId="{C11A6B36-1061-4E16-BEC1-E1F12D874920}" destId="{0B246004-DD1B-47BA-929F-52C87E9062B9}" srcOrd="0" destOrd="0" presId="urn:microsoft.com/office/officeart/2005/8/layout/vList2"/>
    <dgm:cxn modelId="{BFCAAD78-989D-4623-A208-6418EAF1D591}" type="presParOf" srcId="{64A536D4-9522-491F-98E6-53D0B9C5E0AF}" destId="{F11A508A-CC83-4D32-81D9-C995C1AEDC25}" srcOrd="0" destOrd="0" presId="urn:microsoft.com/office/officeart/2005/8/layout/vList2"/>
    <dgm:cxn modelId="{D5614A5B-A934-4201-8AFD-4F7C4432B281}" type="presParOf" srcId="{64A536D4-9522-491F-98E6-53D0B9C5E0AF}" destId="{257DAEB8-4946-4995-9230-2943240FA1E8}" srcOrd="1" destOrd="0" presId="urn:microsoft.com/office/officeart/2005/8/layout/vList2"/>
    <dgm:cxn modelId="{7F48D5A9-A6B3-42E9-9692-D1C0AF24675C}" type="presParOf" srcId="{64A536D4-9522-491F-98E6-53D0B9C5E0AF}" destId="{6816DB1F-374B-435F-AC78-CDBC59AF9296}" srcOrd="2" destOrd="0" presId="urn:microsoft.com/office/officeart/2005/8/layout/vList2"/>
    <dgm:cxn modelId="{80555067-14B1-436A-BEBC-2BD5CD3733FC}" type="presParOf" srcId="{64A536D4-9522-491F-98E6-53D0B9C5E0AF}" destId="{93145F39-74C1-4B01-ADB6-F44A0AF0B837}" srcOrd="3" destOrd="0" presId="urn:microsoft.com/office/officeart/2005/8/layout/vList2"/>
    <dgm:cxn modelId="{0CC2019A-716D-4CBB-AB6F-D086873CA91F}" type="presParOf" srcId="{64A536D4-9522-491F-98E6-53D0B9C5E0AF}" destId="{DEF346FB-3DBE-4CF1-882A-A1B69F776EBF}" srcOrd="4" destOrd="0" presId="urn:microsoft.com/office/officeart/2005/8/layout/vList2"/>
    <dgm:cxn modelId="{4AA707BB-DAA6-40FA-8A9B-F5950F453C11}" type="presParOf" srcId="{64A536D4-9522-491F-98E6-53D0B9C5E0AF}" destId="{8B38155D-23F4-4321-B3BD-D0E26824542F}" srcOrd="5" destOrd="0" presId="urn:microsoft.com/office/officeart/2005/8/layout/vList2"/>
    <dgm:cxn modelId="{16D6643F-D938-4706-9C8E-6CD2FF472760}" type="presParOf" srcId="{64A536D4-9522-491F-98E6-53D0B9C5E0AF}" destId="{89604BE7-2B9D-41E2-B95D-CD4D778EA781}" srcOrd="6" destOrd="0" presId="urn:microsoft.com/office/officeart/2005/8/layout/vList2"/>
    <dgm:cxn modelId="{276EBFA2-955E-4D0C-B7FD-99F73F91F4A0}" type="presParOf" srcId="{64A536D4-9522-491F-98E6-53D0B9C5E0AF}" destId="{8CE685A1-0BB8-4D7A-AFF6-EA5770A59624}" srcOrd="7" destOrd="0" presId="urn:microsoft.com/office/officeart/2005/8/layout/vList2"/>
    <dgm:cxn modelId="{0270BD69-66FD-423F-A478-4D7771BB4B26}" type="presParOf" srcId="{64A536D4-9522-491F-98E6-53D0B9C5E0AF}" destId="{B1B44526-FF8A-4573-97FE-7CE2B616B300}" srcOrd="8" destOrd="0" presId="urn:microsoft.com/office/officeart/2005/8/layout/vList2"/>
    <dgm:cxn modelId="{38D40B7D-FBDA-4123-A8E5-CFC6AB5B51BA}" type="presParOf" srcId="{64A536D4-9522-491F-98E6-53D0B9C5E0AF}" destId="{0391890D-2214-442A-8851-CE9BF8FC4297}" srcOrd="9" destOrd="0" presId="urn:microsoft.com/office/officeart/2005/8/layout/vList2"/>
    <dgm:cxn modelId="{F0EF2BDE-7F80-45C9-ACBA-9BF3E6394468}" type="presParOf" srcId="{64A536D4-9522-491F-98E6-53D0B9C5E0AF}" destId="{0B246004-DD1B-47BA-929F-52C87E9062B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32F892-6D39-4671-AFAE-54A9F7C07E1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DA0BBB4-C4F8-49E8-AC6B-F934C6436DD4}">
      <dgm:prSet/>
      <dgm:spPr/>
      <dgm:t>
        <a:bodyPr/>
        <a:lstStyle/>
        <a:p>
          <a:r>
            <a:rPr lang="en-GB"/>
            <a:t>Use Mock results to guide firm choice and backup choice</a:t>
          </a:r>
          <a:endParaRPr lang="en-US"/>
        </a:p>
      </dgm:t>
    </dgm:pt>
    <dgm:pt modelId="{5BE9053C-C9E9-49F8-90EF-449D65EF07B0}" type="parTrans" cxnId="{D2BEF0BF-EB11-4F46-A214-DE403F4F80E7}">
      <dgm:prSet/>
      <dgm:spPr/>
      <dgm:t>
        <a:bodyPr/>
        <a:lstStyle/>
        <a:p>
          <a:endParaRPr lang="en-US"/>
        </a:p>
      </dgm:t>
    </dgm:pt>
    <dgm:pt modelId="{765AF7CF-027C-44C0-AD8A-FF0D01918451}" type="sibTrans" cxnId="{D2BEF0BF-EB11-4F46-A214-DE403F4F80E7}">
      <dgm:prSet/>
      <dgm:spPr/>
      <dgm:t>
        <a:bodyPr/>
        <a:lstStyle/>
        <a:p>
          <a:endParaRPr lang="en-US"/>
        </a:p>
      </dgm:t>
    </dgm:pt>
    <dgm:pt modelId="{4873C1F7-A230-4BD7-A815-1FBD5D920465}">
      <dgm:prSet/>
      <dgm:spPr/>
      <dgm:t>
        <a:bodyPr/>
        <a:lstStyle/>
        <a:p>
          <a:r>
            <a:rPr lang="en-GB"/>
            <a:t>Backup choice must be one that students are willing to study and should be in line with original predicted grades</a:t>
          </a:r>
          <a:endParaRPr lang="en-US"/>
        </a:p>
      </dgm:t>
    </dgm:pt>
    <dgm:pt modelId="{FE58A06F-C436-4CCB-8BC2-8BA3FC5A9C45}" type="parTrans" cxnId="{A73691D0-2812-4856-9755-9173495FA294}">
      <dgm:prSet/>
      <dgm:spPr/>
      <dgm:t>
        <a:bodyPr/>
        <a:lstStyle/>
        <a:p>
          <a:endParaRPr lang="en-US"/>
        </a:p>
      </dgm:t>
    </dgm:pt>
    <dgm:pt modelId="{DD88F1D8-5375-414F-BB36-3A4D758F5434}" type="sibTrans" cxnId="{A73691D0-2812-4856-9755-9173495FA294}">
      <dgm:prSet/>
      <dgm:spPr/>
      <dgm:t>
        <a:bodyPr/>
        <a:lstStyle/>
        <a:p>
          <a:endParaRPr lang="en-US"/>
        </a:p>
      </dgm:t>
    </dgm:pt>
    <dgm:pt modelId="{37C20709-44F3-423F-ABBF-3F249EC98098}">
      <dgm:prSet/>
      <dgm:spPr/>
      <dgm:t>
        <a:bodyPr/>
        <a:lstStyle/>
        <a:p>
          <a:r>
            <a:rPr lang="en-GB"/>
            <a:t>Be Realistic- no point choosing somewhere that wants 3 x A* grades if you are achieving three C grades.</a:t>
          </a:r>
          <a:endParaRPr lang="en-US"/>
        </a:p>
      </dgm:t>
    </dgm:pt>
    <dgm:pt modelId="{45FDF152-616E-44CC-9F2F-DD31A59DEDC8}" type="parTrans" cxnId="{04B47336-AC61-462D-859E-F24DB599AF83}">
      <dgm:prSet/>
      <dgm:spPr/>
      <dgm:t>
        <a:bodyPr/>
        <a:lstStyle/>
        <a:p>
          <a:endParaRPr lang="en-US"/>
        </a:p>
      </dgm:t>
    </dgm:pt>
    <dgm:pt modelId="{BC75D3D0-BABF-4209-8F83-F52E78A7F7FE}" type="sibTrans" cxnId="{04B47336-AC61-462D-859E-F24DB599AF83}">
      <dgm:prSet/>
      <dgm:spPr/>
      <dgm:t>
        <a:bodyPr/>
        <a:lstStyle/>
        <a:p>
          <a:endParaRPr lang="en-US"/>
        </a:p>
      </dgm:t>
    </dgm:pt>
    <dgm:pt modelId="{D3B9B6C9-A844-4B44-987B-72B97E941F9D}">
      <dgm:prSet/>
      <dgm:spPr/>
      <dgm:t>
        <a:bodyPr/>
        <a:lstStyle/>
        <a:p>
          <a:r>
            <a:rPr lang="en-GB"/>
            <a:t>HAVE A BACKUP PLAN (career advisor available)</a:t>
          </a:r>
          <a:endParaRPr lang="en-US"/>
        </a:p>
      </dgm:t>
    </dgm:pt>
    <dgm:pt modelId="{27F8D3D3-DDBB-4A77-B6CF-D5CC68219433}" type="parTrans" cxnId="{14719201-37FD-457E-B23D-E6213C599796}">
      <dgm:prSet/>
      <dgm:spPr/>
      <dgm:t>
        <a:bodyPr/>
        <a:lstStyle/>
        <a:p>
          <a:endParaRPr lang="en-US"/>
        </a:p>
      </dgm:t>
    </dgm:pt>
    <dgm:pt modelId="{38949726-18BE-40C4-AD89-E096047C1DAC}" type="sibTrans" cxnId="{14719201-37FD-457E-B23D-E6213C599796}">
      <dgm:prSet/>
      <dgm:spPr/>
      <dgm:t>
        <a:bodyPr/>
        <a:lstStyle/>
        <a:p>
          <a:endParaRPr lang="en-US"/>
        </a:p>
      </dgm:t>
    </dgm:pt>
    <dgm:pt modelId="{FE12BD2D-E6F5-4150-9DA2-9B16641DF673}">
      <dgm:prSet/>
      <dgm:spPr/>
      <dgm:t>
        <a:bodyPr/>
        <a:lstStyle/>
        <a:p>
          <a:r>
            <a:rPr lang="en-GB" dirty="0"/>
            <a:t>Must make decision by June 5</a:t>
          </a:r>
          <a:r>
            <a:rPr lang="en-GB" baseline="30000" dirty="0"/>
            <a:t>th</a:t>
          </a:r>
          <a:endParaRPr lang="en-US" dirty="0"/>
        </a:p>
      </dgm:t>
    </dgm:pt>
    <dgm:pt modelId="{626AD81E-CB13-49B1-B710-C4416CEC5630}" type="parTrans" cxnId="{6615C5C0-0991-45CD-BCFE-4BE6BE249E09}">
      <dgm:prSet/>
      <dgm:spPr/>
      <dgm:t>
        <a:bodyPr/>
        <a:lstStyle/>
        <a:p>
          <a:endParaRPr lang="en-US"/>
        </a:p>
      </dgm:t>
    </dgm:pt>
    <dgm:pt modelId="{AE5060E8-2596-492D-A01C-4F8B0F92CF8B}" type="sibTrans" cxnId="{6615C5C0-0991-45CD-BCFE-4BE6BE249E09}">
      <dgm:prSet/>
      <dgm:spPr/>
      <dgm:t>
        <a:bodyPr/>
        <a:lstStyle/>
        <a:p>
          <a:endParaRPr lang="en-US"/>
        </a:p>
      </dgm:t>
    </dgm:pt>
    <dgm:pt modelId="{33829CD1-5A19-4BE0-B230-0FF224547538}">
      <dgm:prSet/>
      <dgm:spPr/>
      <dgm:t>
        <a:bodyPr/>
        <a:lstStyle/>
        <a:p>
          <a:r>
            <a:rPr lang="en-US"/>
            <a:t>Deferring? Don’t need to do it now.</a:t>
          </a:r>
        </a:p>
      </dgm:t>
    </dgm:pt>
    <dgm:pt modelId="{10D34C34-CE73-429C-8986-AD08BCDE8BB3}" type="parTrans" cxnId="{76CCE08E-D5A3-4512-B4E6-F36C15CA51E1}">
      <dgm:prSet/>
      <dgm:spPr/>
    </dgm:pt>
    <dgm:pt modelId="{0AA52CFB-3120-4EF5-BA35-AB495BD4C40A}" type="sibTrans" cxnId="{76CCE08E-D5A3-4512-B4E6-F36C15CA51E1}">
      <dgm:prSet/>
      <dgm:spPr/>
    </dgm:pt>
    <dgm:pt modelId="{7ED45F49-829C-4C83-AE7C-2CC2B3213C23}" type="pres">
      <dgm:prSet presAssocID="{8A32F892-6D39-4671-AFAE-54A9F7C07E1F}" presName="linear" presStyleCnt="0">
        <dgm:presLayoutVars>
          <dgm:animLvl val="lvl"/>
          <dgm:resizeHandles val="exact"/>
        </dgm:presLayoutVars>
      </dgm:prSet>
      <dgm:spPr/>
    </dgm:pt>
    <dgm:pt modelId="{ECD6A800-B6D0-47C9-BB92-14A78AB21DFA}" type="pres">
      <dgm:prSet presAssocID="{DDA0BBB4-C4F8-49E8-AC6B-F934C6436DD4}" presName="parentText" presStyleLbl="node1" presStyleIdx="0" presStyleCnt="6" custLinFactNeighborY="-15170">
        <dgm:presLayoutVars>
          <dgm:chMax val="0"/>
          <dgm:bulletEnabled val="1"/>
        </dgm:presLayoutVars>
      </dgm:prSet>
      <dgm:spPr/>
    </dgm:pt>
    <dgm:pt modelId="{255CF705-7CDD-4732-A860-EF1E4BD7E7BC}" type="pres">
      <dgm:prSet presAssocID="{765AF7CF-027C-44C0-AD8A-FF0D01918451}" presName="spacer" presStyleCnt="0"/>
      <dgm:spPr/>
    </dgm:pt>
    <dgm:pt modelId="{8F67D2E6-ECE9-40F3-A07D-64D99EB9409D}" type="pres">
      <dgm:prSet presAssocID="{4873C1F7-A230-4BD7-A815-1FBD5D92046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296746E1-CAEC-48C7-8BD7-39C2717673BC}" type="pres">
      <dgm:prSet presAssocID="{DD88F1D8-5375-414F-BB36-3A4D758F5434}" presName="spacer" presStyleCnt="0"/>
      <dgm:spPr/>
    </dgm:pt>
    <dgm:pt modelId="{8607B0C4-C446-40D1-9FE6-24334AD22F88}" type="pres">
      <dgm:prSet presAssocID="{37C20709-44F3-423F-ABBF-3F249EC9809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47A1572-C60A-4A60-A78D-C3E99F825FFE}" type="pres">
      <dgm:prSet presAssocID="{BC75D3D0-BABF-4209-8F83-F52E78A7F7FE}" presName="spacer" presStyleCnt="0"/>
      <dgm:spPr/>
    </dgm:pt>
    <dgm:pt modelId="{808F8A47-D2EF-4465-85A9-8F2C303C68FB}" type="pres">
      <dgm:prSet presAssocID="{D3B9B6C9-A844-4B44-987B-72B97E941F9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B546803-030D-4C53-B08D-93632120781C}" type="pres">
      <dgm:prSet presAssocID="{38949726-18BE-40C4-AD89-E096047C1DAC}" presName="spacer" presStyleCnt="0"/>
      <dgm:spPr/>
    </dgm:pt>
    <dgm:pt modelId="{85C0D2E1-C3A5-4BE0-B175-B7C579C30A4C}" type="pres">
      <dgm:prSet presAssocID="{FE12BD2D-E6F5-4150-9DA2-9B16641DF67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47AA48B6-5C6C-4459-8E2D-F02FAD7B4611}" type="pres">
      <dgm:prSet presAssocID="{AE5060E8-2596-492D-A01C-4F8B0F92CF8B}" presName="spacer" presStyleCnt="0"/>
      <dgm:spPr/>
    </dgm:pt>
    <dgm:pt modelId="{18E21252-FA9E-4E74-86B0-B8F659E0BCEF}" type="pres">
      <dgm:prSet presAssocID="{33829CD1-5A19-4BE0-B230-0FF22454753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4719201-37FD-457E-B23D-E6213C599796}" srcId="{8A32F892-6D39-4671-AFAE-54A9F7C07E1F}" destId="{D3B9B6C9-A844-4B44-987B-72B97E941F9D}" srcOrd="3" destOrd="0" parTransId="{27F8D3D3-DDBB-4A77-B6CF-D5CC68219433}" sibTransId="{38949726-18BE-40C4-AD89-E096047C1DAC}"/>
    <dgm:cxn modelId="{04B47336-AC61-462D-859E-F24DB599AF83}" srcId="{8A32F892-6D39-4671-AFAE-54A9F7C07E1F}" destId="{37C20709-44F3-423F-ABBF-3F249EC98098}" srcOrd="2" destOrd="0" parTransId="{45FDF152-616E-44CC-9F2F-DD31A59DEDC8}" sibTransId="{BC75D3D0-BABF-4209-8F83-F52E78A7F7FE}"/>
    <dgm:cxn modelId="{BB093A64-873D-4E3C-9487-4E1CF4CACECD}" type="presOf" srcId="{D3B9B6C9-A844-4B44-987B-72B97E941F9D}" destId="{808F8A47-D2EF-4465-85A9-8F2C303C68FB}" srcOrd="0" destOrd="0" presId="urn:microsoft.com/office/officeart/2005/8/layout/vList2"/>
    <dgm:cxn modelId="{C4829456-8B89-4723-A95C-7848988DCF84}" type="presOf" srcId="{FE12BD2D-E6F5-4150-9DA2-9B16641DF673}" destId="{85C0D2E1-C3A5-4BE0-B175-B7C579C30A4C}" srcOrd="0" destOrd="0" presId="urn:microsoft.com/office/officeart/2005/8/layout/vList2"/>
    <dgm:cxn modelId="{52EE1D5A-681E-49AC-9578-A7E88FAEC6CE}" type="presOf" srcId="{4873C1F7-A230-4BD7-A815-1FBD5D920465}" destId="{8F67D2E6-ECE9-40F3-A07D-64D99EB9409D}" srcOrd="0" destOrd="0" presId="urn:microsoft.com/office/officeart/2005/8/layout/vList2"/>
    <dgm:cxn modelId="{76CCE08E-D5A3-4512-B4E6-F36C15CA51E1}" srcId="{8A32F892-6D39-4671-AFAE-54A9F7C07E1F}" destId="{33829CD1-5A19-4BE0-B230-0FF224547538}" srcOrd="5" destOrd="0" parTransId="{10D34C34-CE73-429C-8986-AD08BCDE8BB3}" sibTransId="{0AA52CFB-3120-4EF5-BA35-AB495BD4C40A}"/>
    <dgm:cxn modelId="{D2BEF0BF-EB11-4F46-A214-DE403F4F80E7}" srcId="{8A32F892-6D39-4671-AFAE-54A9F7C07E1F}" destId="{DDA0BBB4-C4F8-49E8-AC6B-F934C6436DD4}" srcOrd="0" destOrd="0" parTransId="{5BE9053C-C9E9-49F8-90EF-449D65EF07B0}" sibTransId="{765AF7CF-027C-44C0-AD8A-FF0D01918451}"/>
    <dgm:cxn modelId="{6615C5C0-0991-45CD-BCFE-4BE6BE249E09}" srcId="{8A32F892-6D39-4671-AFAE-54A9F7C07E1F}" destId="{FE12BD2D-E6F5-4150-9DA2-9B16641DF673}" srcOrd="4" destOrd="0" parTransId="{626AD81E-CB13-49B1-B710-C4416CEC5630}" sibTransId="{AE5060E8-2596-492D-A01C-4F8B0F92CF8B}"/>
    <dgm:cxn modelId="{CCDAE4CE-B0E0-4599-929A-9C0F6169227A}" type="presOf" srcId="{37C20709-44F3-423F-ABBF-3F249EC98098}" destId="{8607B0C4-C446-40D1-9FE6-24334AD22F88}" srcOrd="0" destOrd="0" presId="urn:microsoft.com/office/officeart/2005/8/layout/vList2"/>
    <dgm:cxn modelId="{A73691D0-2812-4856-9755-9173495FA294}" srcId="{8A32F892-6D39-4671-AFAE-54A9F7C07E1F}" destId="{4873C1F7-A230-4BD7-A815-1FBD5D920465}" srcOrd="1" destOrd="0" parTransId="{FE58A06F-C436-4CCB-8BC2-8BA3FC5A9C45}" sibTransId="{DD88F1D8-5375-414F-BB36-3A4D758F5434}"/>
    <dgm:cxn modelId="{49B588D8-0577-42B6-833C-2D13F11EE9F5}" type="presOf" srcId="{8A32F892-6D39-4671-AFAE-54A9F7C07E1F}" destId="{7ED45F49-829C-4C83-AE7C-2CC2B3213C23}" srcOrd="0" destOrd="0" presId="urn:microsoft.com/office/officeart/2005/8/layout/vList2"/>
    <dgm:cxn modelId="{5C6174D9-1084-424C-8DBE-2DD202E8375E}" type="presOf" srcId="{33829CD1-5A19-4BE0-B230-0FF224547538}" destId="{18E21252-FA9E-4E74-86B0-B8F659E0BCEF}" srcOrd="0" destOrd="0" presId="urn:microsoft.com/office/officeart/2005/8/layout/vList2"/>
    <dgm:cxn modelId="{87D378FE-2CB4-4A5D-AE35-7623E0CF89CC}" type="presOf" srcId="{DDA0BBB4-C4F8-49E8-AC6B-F934C6436DD4}" destId="{ECD6A800-B6D0-47C9-BB92-14A78AB21DFA}" srcOrd="0" destOrd="0" presId="urn:microsoft.com/office/officeart/2005/8/layout/vList2"/>
    <dgm:cxn modelId="{7E186053-F94D-4E82-89B5-FF5E6C3AC9EA}" type="presParOf" srcId="{7ED45F49-829C-4C83-AE7C-2CC2B3213C23}" destId="{ECD6A800-B6D0-47C9-BB92-14A78AB21DFA}" srcOrd="0" destOrd="0" presId="urn:microsoft.com/office/officeart/2005/8/layout/vList2"/>
    <dgm:cxn modelId="{73C5F51B-B440-486C-BE78-E6927128A7CB}" type="presParOf" srcId="{7ED45F49-829C-4C83-AE7C-2CC2B3213C23}" destId="{255CF705-7CDD-4732-A860-EF1E4BD7E7BC}" srcOrd="1" destOrd="0" presId="urn:microsoft.com/office/officeart/2005/8/layout/vList2"/>
    <dgm:cxn modelId="{C03021B0-CAA6-4EA6-9B01-E439F2372F54}" type="presParOf" srcId="{7ED45F49-829C-4C83-AE7C-2CC2B3213C23}" destId="{8F67D2E6-ECE9-40F3-A07D-64D99EB9409D}" srcOrd="2" destOrd="0" presId="urn:microsoft.com/office/officeart/2005/8/layout/vList2"/>
    <dgm:cxn modelId="{0D370F0D-063A-407F-A67E-095F60227608}" type="presParOf" srcId="{7ED45F49-829C-4C83-AE7C-2CC2B3213C23}" destId="{296746E1-CAEC-48C7-8BD7-39C2717673BC}" srcOrd="3" destOrd="0" presId="urn:microsoft.com/office/officeart/2005/8/layout/vList2"/>
    <dgm:cxn modelId="{19BFBD15-F588-49B6-AFF0-57B584198869}" type="presParOf" srcId="{7ED45F49-829C-4C83-AE7C-2CC2B3213C23}" destId="{8607B0C4-C446-40D1-9FE6-24334AD22F88}" srcOrd="4" destOrd="0" presId="urn:microsoft.com/office/officeart/2005/8/layout/vList2"/>
    <dgm:cxn modelId="{1168645A-17B9-4A4E-B3BF-91A7FD222CD2}" type="presParOf" srcId="{7ED45F49-829C-4C83-AE7C-2CC2B3213C23}" destId="{E47A1572-C60A-4A60-A78D-C3E99F825FFE}" srcOrd="5" destOrd="0" presId="urn:microsoft.com/office/officeart/2005/8/layout/vList2"/>
    <dgm:cxn modelId="{18FC6C58-CED7-4511-82A8-BAEA8EB10560}" type="presParOf" srcId="{7ED45F49-829C-4C83-AE7C-2CC2B3213C23}" destId="{808F8A47-D2EF-4465-85A9-8F2C303C68FB}" srcOrd="6" destOrd="0" presId="urn:microsoft.com/office/officeart/2005/8/layout/vList2"/>
    <dgm:cxn modelId="{08A85C8D-B850-4BF7-B03B-D870927EF314}" type="presParOf" srcId="{7ED45F49-829C-4C83-AE7C-2CC2B3213C23}" destId="{BB546803-030D-4C53-B08D-93632120781C}" srcOrd="7" destOrd="0" presId="urn:microsoft.com/office/officeart/2005/8/layout/vList2"/>
    <dgm:cxn modelId="{AD92BBA6-583C-4D19-B1EA-684F09F73904}" type="presParOf" srcId="{7ED45F49-829C-4C83-AE7C-2CC2B3213C23}" destId="{85C0D2E1-C3A5-4BE0-B175-B7C579C30A4C}" srcOrd="8" destOrd="0" presId="urn:microsoft.com/office/officeart/2005/8/layout/vList2"/>
    <dgm:cxn modelId="{C619A0FA-3156-485A-BB1C-5C4B081C727C}" type="presParOf" srcId="{7ED45F49-829C-4C83-AE7C-2CC2B3213C23}" destId="{47AA48B6-5C6C-4459-8E2D-F02FAD7B4611}" srcOrd="9" destOrd="0" presId="urn:microsoft.com/office/officeart/2005/8/layout/vList2"/>
    <dgm:cxn modelId="{D97C617B-1C69-48A1-84A5-81A0516BAB94}" type="presParOf" srcId="{7ED45F49-829C-4C83-AE7C-2CC2B3213C23}" destId="{18E21252-FA9E-4E74-86B0-B8F659E0BCE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7F928D-3D09-48AA-8F24-A678F68ECBBD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4332CA9-A76F-4CE1-9B6B-104874179B3A}">
      <dgm:prSet/>
      <dgm:spPr/>
      <dgm:t>
        <a:bodyPr/>
        <a:lstStyle/>
        <a:p>
          <a:r>
            <a:rPr lang="en-GB"/>
            <a:t>Is open to students that have not received any offers.</a:t>
          </a:r>
          <a:endParaRPr lang="en-US"/>
        </a:p>
      </dgm:t>
    </dgm:pt>
    <dgm:pt modelId="{2CD55441-1D1D-4CF4-8FC2-945E13002FB0}" type="parTrans" cxnId="{4D8CF106-6891-4549-990D-CA2FBFFFFEB3}">
      <dgm:prSet/>
      <dgm:spPr/>
      <dgm:t>
        <a:bodyPr/>
        <a:lstStyle/>
        <a:p>
          <a:endParaRPr lang="en-US"/>
        </a:p>
      </dgm:t>
    </dgm:pt>
    <dgm:pt modelId="{7F2BBA8A-27B9-4426-B8D7-B23074DA1A12}" type="sibTrans" cxnId="{4D8CF106-6891-4549-990D-CA2FBFFFFEB3}">
      <dgm:prSet/>
      <dgm:spPr/>
      <dgm:t>
        <a:bodyPr/>
        <a:lstStyle/>
        <a:p>
          <a:endParaRPr lang="en-US"/>
        </a:p>
      </dgm:t>
    </dgm:pt>
    <dgm:pt modelId="{5A697682-CB80-4D00-B7E8-D9752B0C339B}">
      <dgm:prSet/>
      <dgm:spPr/>
      <dgm:t>
        <a:bodyPr/>
        <a:lstStyle/>
        <a:p>
          <a:r>
            <a:rPr lang="en-GB"/>
            <a:t>A good place to start is using the UCAS website to search which universities still have places available or give admissions a call at a specific University.</a:t>
          </a:r>
          <a:endParaRPr lang="en-US"/>
        </a:p>
      </dgm:t>
    </dgm:pt>
    <dgm:pt modelId="{24227FBB-0357-403C-9638-9FB4B5EFDCD7}" type="parTrans" cxnId="{CE71E6D6-DBC2-4C50-91EA-8BABCE5E6536}">
      <dgm:prSet/>
      <dgm:spPr/>
      <dgm:t>
        <a:bodyPr/>
        <a:lstStyle/>
        <a:p>
          <a:endParaRPr lang="en-US"/>
        </a:p>
      </dgm:t>
    </dgm:pt>
    <dgm:pt modelId="{D673E341-4B53-4004-A538-DF294AF3A84E}" type="sibTrans" cxnId="{CE71E6D6-DBC2-4C50-91EA-8BABCE5E6536}">
      <dgm:prSet/>
      <dgm:spPr/>
      <dgm:t>
        <a:bodyPr/>
        <a:lstStyle/>
        <a:p>
          <a:endParaRPr lang="en-US"/>
        </a:p>
      </dgm:t>
    </dgm:pt>
    <dgm:pt modelId="{2A3516A4-98C9-46CF-84E5-1250345A33DA}">
      <dgm:prSet/>
      <dgm:spPr/>
      <dgm:t>
        <a:bodyPr/>
        <a:lstStyle/>
        <a:p>
          <a:r>
            <a:rPr lang="en-GB"/>
            <a:t>Students can only apply to one University at a time</a:t>
          </a:r>
          <a:endParaRPr lang="en-US"/>
        </a:p>
      </dgm:t>
    </dgm:pt>
    <dgm:pt modelId="{445B69AA-B622-4E22-A91F-A2AD502F19CD}" type="parTrans" cxnId="{755BC824-AC02-48E4-9948-2C4638C9A0D8}">
      <dgm:prSet/>
      <dgm:spPr/>
      <dgm:t>
        <a:bodyPr/>
        <a:lstStyle/>
        <a:p>
          <a:endParaRPr lang="en-US"/>
        </a:p>
      </dgm:t>
    </dgm:pt>
    <dgm:pt modelId="{CA610A2F-D48A-4F2E-8623-2C433FE7DCF4}" type="sibTrans" cxnId="{755BC824-AC02-48E4-9948-2C4638C9A0D8}">
      <dgm:prSet/>
      <dgm:spPr/>
      <dgm:t>
        <a:bodyPr/>
        <a:lstStyle/>
        <a:p>
          <a:endParaRPr lang="en-US"/>
        </a:p>
      </dgm:t>
    </dgm:pt>
    <dgm:pt modelId="{24F04911-8E73-4538-99D1-25594E34FBCD}">
      <dgm:prSet/>
      <dgm:spPr/>
      <dgm:t>
        <a:bodyPr/>
        <a:lstStyle/>
        <a:p>
          <a:r>
            <a:rPr lang="en-GB"/>
            <a:t>Universities have up to three weeks to review the application. </a:t>
          </a:r>
          <a:endParaRPr lang="en-US"/>
        </a:p>
      </dgm:t>
    </dgm:pt>
    <dgm:pt modelId="{EE8AB4CE-9D22-4722-A4CA-77CE03F05D6C}" type="parTrans" cxnId="{FF85BAC3-7CDD-43B6-B881-A4389777AB65}">
      <dgm:prSet/>
      <dgm:spPr/>
      <dgm:t>
        <a:bodyPr/>
        <a:lstStyle/>
        <a:p>
          <a:endParaRPr lang="en-US"/>
        </a:p>
      </dgm:t>
    </dgm:pt>
    <dgm:pt modelId="{7FD0044D-5818-437D-A8C6-DBB30F093A8C}" type="sibTrans" cxnId="{FF85BAC3-7CDD-43B6-B881-A4389777AB65}">
      <dgm:prSet/>
      <dgm:spPr/>
      <dgm:t>
        <a:bodyPr/>
        <a:lstStyle/>
        <a:p>
          <a:endParaRPr lang="en-US"/>
        </a:p>
      </dgm:t>
    </dgm:pt>
    <dgm:pt modelId="{3040D4EA-7377-4073-BFDE-3F7D3FAD2BF8}">
      <dgm:prSet/>
      <dgm:spPr/>
      <dgm:t>
        <a:bodyPr/>
        <a:lstStyle/>
        <a:p>
          <a:r>
            <a:rPr lang="en-GB" dirty="0"/>
            <a:t>Extra is now open and closes on July 4th</a:t>
          </a:r>
          <a:endParaRPr lang="en-US" dirty="0"/>
        </a:p>
      </dgm:t>
    </dgm:pt>
    <dgm:pt modelId="{96E85675-BBAC-4134-999B-FED41ED59416}" type="parTrans" cxnId="{EACF11A0-06AD-47D7-92EF-7FA1E4E94041}">
      <dgm:prSet/>
      <dgm:spPr/>
      <dgm:t>
        <a:bodyPr/>
        <a:lstStyle/>
        <a:p>
          <a:endParaRPr lang="en-US"/>
        </a:p>
      </dgm:t>
    </dgm:pt>
    <dgm:pt modelId="{D5ABB57A-73F6-456F-8C6D-3D7620F450A9}" type="sibTrans" cxnId="{EACF11A0-06AD-47D7-92EF-7FA1E4E94041}">
      <dgm:prSet/>
      <dgm:spPr/>
      <dgm:t>
        <a:bodyPr/>
        <a:lstStyle/>
        <a:p>
          <a:endParaRPr lang="en-US"/>
        </a:p>
      </dgm:t>
    </dgm:pt>
    <dgm:pt modelId="{FB589C29-9656-4AEE-BA57-A7A88622210B}" type="pres">
      <dgm:prSet presAssocID="{5E7F928D-3D09-48AA-8F24-A678F68ECBBD}" presName="Name0" presStyleCnt="0">
        <dgm:presLayoutVars>
          <dgm:dir/>
          <dgm:animLvl val="lvl"/>
          <dgm:resizeHandles val="exact"/>
        </dgm:presLayoutVars>
      </dgm:prSet>
      <dgm:spPr/>
    </dgm:pt>
    <dgm:pt modelId="{92FC88CC-3999-4FAE-9DED-43BAEE7B98A6}" type="pres">
      <dgm:prSet presAssocID="{3040D4EA-7377-4073-BFDE-3F7D3FAD2BF8}" presName="boxAndChildren" presStyleCnt="0"/>
      <dgm:spPr/>
    </dgm:pt>
    <dgm:pt modelId="{AE685CA0-9670-4F40-9225-0D635DCE37ED}" type="pres">
      <dgm:prSet presAssocID="{3040D4EA-7377-4073-BFDE-3F7D3FAD2BF8}" presName="parentTextBox" presStyleLbl="node1" presStyleIdx="0" presStyleCnt="5"/>
      <dgm:spPr/>
    </dgm:pt>
    <dgm:pt modelId="{948DEF3A-3637-445D-AE2C-4ACB17AB132E}" type="pres">
      <dgm:prSet presAssocID="{7FD0044D-5818-437D-A8C6-DBB30F093A8C}" presName="sp" presStyleCnt="0"/>
      <dgm:spPr/>
    </dgm:pt>
    <dgm:pt modelId="{9E4D9793-E594-4CE9-8419-CD34BDE1E97F}" type="pres">
      <dgm:prSet presAssocID="{24F04911-8E73-4538-99D1-25594E34FBCD}" presName="arrowAndChildren" presStyleCnt="0"/>
      <dgm:spPr/>
    </dgm:pt>
    <dgm:pt modelId="{61E71E7F-5DC1-47D4-8CB1-C6B7A47E2509}" type="pres">
      <dgm:prSet presAssocID="{24F04911-8E73-4538-99D1-25594E34FBCD}" presName="parentTextArrow" presStyleLbl="node1" presStyleIdx="1" presStyleCnt="5"/>
      <dgm:spPr/>
    </dgm:pt>
    <dgm:pt modelId="{5D0599AC-A4A8-43F5-A368-30DF3BD92FBD}" type="pres">
      <dgm:prSet presAssocID="{CA610A2F-D48A-4F2E-8623-2C433FE7DCF4}" presName="sp" presStyleCnt="0"/>
      <dgm:spPr/>
    </dgm:pt>
    <dgm:pt modelId="{4ABCC0F1-9065-4922-90CD-FA436A767828}" type="pres">
      <dgm:prSet presAssocID="{2A3516A4-98C9-46CF-84E5-1250345A33DA}" presName="arrowAndChildren" presStyleCnt="0"/>
      <dgm:spPr/>
    </dgm:pt>
    <dgm:pt modelId="{21347F9C-0B44-4143-A7D1-AD6A55E0A445}" type="pres">
      <dgm:prSet presAssocID="{2A3516A4-98C9-46CF-84E5-1250345A33DA}" presName="parentTextArrow" presStyleLbl="node1" presStyleIdx="2" presStyleCnt="5"/>
      <dgm:spPr/>
    </dgm:pt>
    <dgm:pt modelId="{B83948B5-19CF-4867-A7DD-9CB5DDB86C82}" type="pres">
      <dgm:prSet presAssocID="{D673E341-4B53-4004-A538-DF294AF3A84E}" presName="sp" presStyleCnt="0"/>
      <dgm:spPr/>
    </dgm:pt>
    <dgm:pt modelId="{89C0F627-B625-4392-A4B4-9E547AD52E1F}" type="pres">
      <dgm:prSet presAssocID="{5A697682-CB80-4D00-B7E8-D9752B0C339B}" presName="arrowAndChildren" presStyleCnt="0"/>
      <dgm:spPr/>
    </dgm:pt>
    <dgm:pt modelId="{494231A1-7EAA-48CC-9600-B4441E11CED2}" type="pres">
      <dgm:prSet presAssocID="{5A697682-CB80-4D00-B7E8-D9752B0C339B}" presName="parentTextArrow" presStyleLbl="node1" presStyleIdx="3" presStyleCnt="5"/>
      <dgm:spPr/>
    </dgm:pt>
    <dgm:pt modelId="{D4C26E31-24AD-417E-A1D6-A68A567CD7E5}" type="pres">
      <dgm:prSet presAssocID="{7F2BBA8A-27B9-4426-B8D7-B23074DA1A12}" presName="sp" presStyleCnt="0"/>
      <dgm:spPr/>
    </dgm:pt>
    <dgm:pt modelId="{FC72853A-D0B3-4B00-BD42-0ABEA47F7F9C}" type="pres">
      <dgm:prSet presAssocID="{24332CA9-A76F-4CE1-9B6B-104874179B3A}" presName="arrowAndChildren" presStyleCnt="0"/>
      <dgm:spPr/>
    </dgm:pt>
    <dgm:pt modelId="{F289EBDC-099A-45D7-B12F-C63D163839A4}" type="pres">
      <dgm:prSet presAssocID="{24332CA9-A76F-4CE1-9B6B-104874179B3A}" presName="parentTextArrow" presStyleLbl="node1" presStyleIdx="4" presStyleCnt="5"/>
      <dgm:spPr/>
    </dgm:pt>
  </dgm:ptLst>
  <dgm:cxnLst>
    <dgm:cxn modelId="{4D8CF106-6891-4549-990D-CA2FBFFFFEB3}" srcId="{5E7F928D-3D09-48AA-8F24-A678F68ECBBD}" destId="{24332CA9-A76F-4CE1-9B6B-104874179B3A}" srcOrd="0" destOrd="0" parTransId="{2CD55441-1D1D-4CF4-8FC2-945E13002FB0}" sibTransId="{7F2BBA8A-27B9-4426-B8D7-B23074DA1A12}"/>
    <dgm:cxn modelId="{8C52C10E-EC86-4A27-9297-8C449CFAAB11}" type="presOf" srcId="{5E7F928D-3D09-48AA-8F24-A678F68ECBBD}" destId="{FB589C29-9656-4AEE-BA57-A7A88622210B}" srcOrd="0" destOrd="0" presId="urn:microsoft.com/office/officeart/2005/8/layout/process4"/>
    <dgm:cxn modelId="{755BC824-AC02-48E4-9948-2C4638C9A0D8}" srcId="{5E7F928D-3D09-48AA-8F24-A678F68ECBBD}" destId="{2A3516A4-98C9-46CF-84E5-1250345A33DA}" srcOrd="2" destOrd="0" parTransId="{445B69AA-B622-4E22-A91F-A2AD502F19CD}" sibTransId="{CA610A2F-D48A-4F2E-8623-2C433FE7DCF4}"/>
    <dgm:cxn modelId="{1ACB6A2F-0E2D-48BD-8F91-3A2983EF0F00}" type="presOf" srcId="{2A3516A4-98C9-46CF-84E5-1250345A33DA}" destId="{21347F9C-0B44-4143-A7D1-AD6A55E0A445}" srcOrd="0" destOrd="0" presId="urn:microsoft.com/office/officeart/2005/8/layout/process4"/>
    <dgm:cxn modelId="{41FCC66F-E689-4F9A-A70C-87421A3BA314}" type="presOf" srcId="{24F04911-8E73-4538-99D1-25594E34FBCD}" destId="{61E71E7F-5DC1-47D4-8CB1-C6B7A47E2509}" srcOrd="0" destOrd="0" presId="urn:microsoft.com/office/officeart/2005/8/layout/process4"/>
    <dgm:cxn modelId="{E74B818C-E926-4E65-AD25-8181BEA191DC}" type="presOf" srcId="{5A697682-CB80-4D00-B7E8-D9752B0C339B}" destId="{494231A1-7EAA-48CC-9600-B4441E11CED2}" srcOrd="0" destOrd="0" presId="urn:microsoft.com/office/officeart/2005/8/layout/process4"/>
    <dgm:cxn modelId="{EACF11A0-06AD-47D7-92EF-7FA1E4E94041}" srcId="{5E7F928D-3D09-48AA-8F24-A678F68ECBBD}" destId="{3040D4EA-7377-4073-BFDE-3F7D3FAD2BF8}" srcOrd="4" destOrd="0" parTransId="{96E85675-BBAC-4134-999B-FED41ED59416}" sibTransId="{D5ABB57A-73F6-456F-8C6D-3D7620F450A9}"/>
    <dgm:cxn modelId="{DB43F4A3-CB0F-4C37-88FC-2D08FF99EC33}" type="presOf" srcId="{24332CA9-A76F-4CE1-9B6B-104874179B3A}" destId="{F289EBDC-099A-45D7-B12F-C63D163839A4}" srcOrd="0" destOrd="0" presId="urn:microsoft.com/office/officeart/2005/8/layout/process4"/>
    <dgm:cxn modelId="{CF65F6BB-6A2C-4622-AAF2-C877D7D22281}" type="presOf" srcId="{3040D4EA-7377-4073-BFDE-3F7D3FAD2BF8}" destId="{AE685CA0-9670-4F40-9225-0D635DCE37ED}" srcOrd="0" destOrd="0" presId="urn:microsoft.com/office/officeart/2005/8/layout/process4"/>
    <dgm:cxn modelId="{FF85BAC3-7CDD-43B6-B881-A4389777AB65}" srcId="{5E7F928D-3D09-48AA-8F24-A678F68ECBBD}" destId="{24F04911-8E73-4538-99D1-25594E34FBCD}" srcOrd="3" destOrd="0" parTransId="{EE8AB4CE-9D22-4722-A4CA-77CE03F05D6C}" sibTransId="{7FD0044D-5818-437D-A8C6-DBB30F093A8C}"/>
    <dgm:cxn modelId="{CE71E6D6-DBC2-4C50-91EA-8BABCE5E6536}" srcId="{5E7F928D-3D09-48AA-8F24-A678F68ECBBD}" destId="{5A697682-CB80-4D00-B7E8-D9752B0C339B}" srcOrd="1" destOrd="0" parTransId="{24227FBB-0357-403C-9638-9FB4B5EFDCD7}" sibTransId="{D673E341-4B53-4004-A538-DF294AF3A84E}"/>
    <dgm:cxn modelId="{5FE165C1-1A6B-4CC8-B4C9-5D4894E7354D}" type="presParOf" srcId="{FB589C29-9656-4AEE-BA57-A7A88622210B}" destId="{92FC88CC-3999-4FAE-9DED-43BAEE7B98A6}" srcOrd="0" destOrd="0" presId="urn:microsoft.com/office/officeart/2005/8/layout/process4"/>
    <dgm:cxn modelId="{8443F05A-8A10-47A9-94BF-E6761C2246EC}" type="presParOf" srcId="{92FC88CC-3999-4FAE-9DED-43BAEE7B98A6}" destId="{AE685CA0-9670-4F40-9225-0D635DCE37ED}" srcOrd="0" destOrd="0" presId="urn:microsoft.com/office/officeart/2005/8/layout/process4"/>
    <dgm:cxn modelId="{43A730AD-86E9-4DA3-84EB-8A725878AE3B}" type="presParOf" srcId="{FB589C29-9656-4AEE-BA57-A7A88622210B}" destId="{948DEF3A-3637-445D-AE2C-4ACB17AB132E}" srcOrd="1" destOrd="0" presId="urn:microsoft.com/office/officeart/2005/8/layout/process4"/>
    <dgm:cxn modelId="{691F913E-7A68-4884-9A13-357FB2820BA6}" type="presParOf" srcId="{FB589C29-9656-4AEE-BA57-A7A88622210B}" destId="{9E4D9793-E594-4CE9-8419-CD34BDE1E97F}" srcOrd="2" destOrd="0" presId="urn:microsoft.com/office/officeart/2005/8/layout/process4"/>
    <dgm:cxn modelId="{B576E2FE-B38C-4229-B2DA-3EBE9C1D256D}" type="presParOf" srcId="{9E4D9793-E594-4CE9-8419-CD34BDE1E97F}" destId="{61E71E7F-5DC1-47D4-8CB1-C6B7A47E2509}" srcOrd="0" destOrd="0" presId="urn:microsoft.com/office/officeart/2005/8/layout/process4"/>
    <dgm:cxn modelId="{CB6A63C9-FF3B-4107-BAB1-7DA14CCF83C1}" type="presParOf" srcId="{FB589C29-9656-4AEE-BA57-A7A88622210B}" destId="{5D0599AC-A4A8-43F5-A368-30DF3BD92FBD}" srcOrd="3" destOrd="0" presId="urn:microsoft.com/office/officeart/2005/8/layout/process4"/>
    <dgm:cxn modelId="{D323EC93-DB47-4BAE-B2B1-0BD0D7A7BE36}" type="presParOf" srcId="{FB589C29-9656-4AEE-BA57-A7A88622210B}" destId="{4ABCC0F1-9065-4922-90CD-FA436A767828}" srcOrd="4" destOrd="0" presId="urn:microsoft.com/office/officeart/2005/8/layout/process4"/>
    <dgm:cxn modelId="{EB5A1DD0-9346-4029-9186-E0077890CB59}" type="presParOf" srcId="{4ABCC0F1-9065-4922-90CD-FA436A767828}" destId="{21347F9C-0B44-4143-A7D1-AD6A55E0A445}" srcOrd="0" destOrd="0" presId="urn:microsoft.com/office/officeart/2005/8/layout/process4"/>
    <dgm:cxn modelId="{3387B56E-404A-46F9-A39A-3780B1FD55D8}" type="presParOf" srcId="{FB589C29-9656-4AEE-BA57-A7A88622210B}" destId="{B83948B5-19CF-4867-A7DD-9CB5DDB86C82}" srcOrd="5" destOrd="0" presId="urn:microsoft.com/office/officeart/2005/8/layout/process4"/>
    <dgm:cxn modelId="{06B1FD58-6C43-431E-914C-031B21A79C9F}" type="presParOf" srcId="{FB589C29-9656-4AEE-BA57-A7A88622210B}" destId="{89C0F627-B625-4392-A4B4-9E547AD52E1F}" srcOrd="6" destOrd="0" presId="urn:microsoft.com/office/officeart/2005/8/layout/process4"/>
    <dgm:cxn modelId="{1E17A49E-6772-4815-B79F-12929DB43BDD}" type="presParOf" srcId="{89C0F627-B625-4392-A4B4-9E547AD52E1F}" destId="{494231A1-7EAA-48CC-9600-B4441E11CED2}" srcOrd="0" destOrd="0" presId="urn:microsoft.com/office/officeart/2005/8/layout/process4"/>
    <dgm:cxn modelId="{2336FF00-F575-4761-A433-EFB3E2EB552C}" type="presParOf" srcId="{FB589C29-9656-4AEE-BA57-A7A88622210B}" destId="{D4C26E31-24AD-417E-A1D6-A68A567CD7E5}" srcOrd="7" destOrd="0" presId="urn:microsoft.com/office/officeart/2005/8/layout/process4"/>
    <dgm:cxn modelId="{0B019D79-138B-4D1D-B0C7-97DB7833BE41}" type="presParOf" srcId="{FB589C29-9656-4AEE-BA57-A7A88622210B}" destId="{FC72853A-D0B3-4B00-BD42-0ABEA47F7F9C}" srcOrd="8" destOrd="0" presId="urn:microsoft.com/office/officeart/2005/8/layout/process4"/>
    <dgm:cxn modelId="{2A172704-01B2-414C-91A9-66D3F6D695A6}" type="presParOf" srcId="{FC72853A-D0B3-4B00-BD42-0ABEA47F7F9C}" destId="{F289EBDC-099A-45D7-B12F-C63D163839A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192EB4-3132-403E-9009-127921C7871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1550F28-934B-489B-B0E9-CF986D92614C}">
      <dgm:prSet/>
      <dgm:spPr/>
      <dgm:t>
        <a:bodyPr/>
        <a:lstStyle/>
        <a:p>
          <a:r>
            <a:rPr lang="en-GB" dirty="0"/>
            <a:t>Once Extra has closed clearing opens to view courses, however, can’t apply for course until results day</a:t>
          </a:r>
          <a:endParaRPr lang="en-US" dirty="0"/>
        </a:p>
      </dgm:t>
    </dgm:pt>
    <dgm:pt modelId="{C463ACAA-2E7E-46DD-AA14-E57E65664739}" type="parTrans" cxnId="{30A3FCD2-B0DD-4C75-82D6-BE0A4FEF4ED4}">
      <dgm:prSet/>
      <dgm:spPr/>
      <dgm:t>
        <a:bodyPr/>
        <a:lstStyle/>
        <a:p>
          <a:endParaRPr lang="en-US"/>
        </a:p>
      </dgm:t>
    </dgm:pt>
    <dgm:pt modelId="{B0C76FAC-914D-431B-A4A6-9927439FBA64}" type="sibTrans" cxnId="{30A3FCD2-B0DD-4C75-82D6-BE0A4FEF4ED4}">
      <dgm:prSet/>
      <dgm:spPr/>
      <dgm:t>
        <a:bodyPr/>
        <a:lstStyle/>
        <a:p>
          <a:endParaRPr lang="en-US"/>
        </a:p>
      </dgm:t>
    </dgm:pt>
    <dgm:pt modelId="{A1D925BA-C994-429E-AF19-90AE734C3DAF}">
      <dgm:prSet/>
      <dgm:spPr/>
      <dgm:t>
        <a:bodyPr/>
        <a:lstStyle/>
        <a:p>
          <a:r>
            <a:rPr lang="en-GB" dirty="0"/>
            <a:t>Gives students the chance to look at Universities that have places available. There will be more on results day. </a:t>
          </a:r>
          <a:endParaRPr lang="en-US" dirty="0"/>
        </a:p>
      </dgm:t>
    </dgm:pt>
    <dgm:pt modelId="{3666A37D-043D-45C9-BA37-099C349A08BD}" type="parTrans" cxnId="{26E1767C-F46E-4481-A9B4-12C9D0FFD5D1}">
      <dgm:prSet/>
      <dgm:spPr/>
      <dgm:t>
        <a:bodyPr/>
        <a:lstStyle/>
        <a:p>
          <a:endParaRPr lang="en-US"/>
        </a:p>
      </dgm:t>
    </dgm:pt>
    <dgm:pt modelId="{EB6F3DCB-8C75-4BFF-9390-C1C9DF966327}" type="sibTrans" cxnId="{26E1767C-F46E-4481-A9B4-12C9D0FFD5D1}">
      <dgm:prSet/>
      <dgm:spPr/>
      <dgm:t>
        <a:bodyPr/>
        <a:lstStyle/>
        <a:p>
          <a:endParaRPr lang="en-US"/>
        </a:p>
      </dgm:t>
    </dgm:pt>
    <dgm:pt modelId="{AE979D4B-C5F1-4676-8D25-9936C9E56EB5}">
      <dgm:prSet/>
      <dgm:spPr/>
      <dgm:t>
        <a:bodyPr/>
        <a:lstStyle/>
        <a:p>
          <a:r>
            <a:rPr lang="en-GB" dirty="0"/>
            <a:t>Is good to check out those places online or arrange a visit if possible.</a:t>
          </a:r>
          <a:endParaRPr lang="en-US" dirty="0"/>
        </a:p>
      </dgm:t>
    </dgm:pt>
    <dgm:pt modelId="{9CCF94DF-E155-4A55-B330-EA3599B1E6A1}" type="parTrans" cxnId="{1FF21FC4-A08D-45E5-87E9-BA3E99BBDF59}">
      <dgm:prSet/>
      <dgm:spPr/>
      <dgm:t>
        <a:bodyPr/>
        <a:lstStyle/>
        <a:p>
          <a:endParaRPr lang="en-US"/>
        </a:p>
      </dgm:t>
    </dgm:pt>
    <dgm:pt modelId="{910540D5-7A1D-4A5D-8CEC-76B876781B7B}" type="sibTrans" cxnId="{1FF21FC4-A08D-45E5-87E9-BA3E99BBDF59}">
      <dgm:prSet/>
      <dgm:spPr/>
      <dgm:t>
        <a:bodyPr/>
        <a:lstStyle/>
        <a:p>
          <a:endParaRPr lang="en-US"/>
        </a:p>
      </dgm:t>
    </dgm:pt>
    <dgm:pt modelId="{4D90DE65-1A18-403F-BADB-5BA9C6ABB010}">
      <dgm:prSet/>
      <dgm:spPr/>
      <dgm:t>
        <a:bodyPr/>
        <a:lstStyle/>
        <a:p>
          <a:r>
            <a:rPr lang="en-GB" dirty="0"/>
            <a:t>Advisable not to be on holiday on results day as it can very  stressful if students need to access clearing.</a:t>
          </a:r>
          <a:endParaRPr lang="en-US" dirty="0"/>
        </a:p>
      </dgm:t>
    </dgm:pt>
    <dgm:pt modelId="{F5EC98B4-888C-4A29-A0E0-17DF6D227E88}" type="parTrans" cxnId="{6882FE86-945F-482A-99EE-BC6B2983511D}">
      <dgm:prSet/>
      <dgm:spPr/>
      <dgm:t>
        <a:bodyPr/>
        <a:lstStyle/>
        <a:p>
          <a:endParaRPr lang="en-US"/>
        </a:p>
      </dgm:t>
    </dgm:pt>
    <dgm:pt modelId="{5DFB6035-3279-4540-9324-59F2A4B0F793}" type="sibTrans" cxnId="{6882FE86-945F-482A-99EE-BC6B2983511D}">
      <dgm:prSet/>
      <dgm:spPr/>
      <dgm:t>
        <a:bodyPr/>
        <a:lstStyle/>
        <a:p>
          <a:endParaRPr lang="en-US"/>
        </a:p>
      </dgm:t>
    </dgm:pt>
    <dgm:pt modelId="{379D4856-12BA-4828-9059-4C0DFC896CC9}">
      <dgm:prSet/>
      <dgm:spPr/>
      <dgm:t>
        <a:bodyPr/>
        <a:lstStyle/>
        <a:p>
          <a:r>
            <a:rPr lang="en-GB" dirty="0"/>
            <a:t>Important to make an informed decision rather then a knee jerk reaction- remember that it is</a:t>
          </a:r>
          <a:r>
            <a:rPr lang="en-GB"/>
            <a:t> costing £</a:t>
          </a:r>
          <a:r>
            <a:rPr lang="en-GB">
              <a:latin typeface="Calibri Light" panose="020F0302020204030204"/>
            </a:rPr>
            <a:t>9535</a:t>
          </a:r>
          <a:endParaRPr lang="en-US" dirty="0"/>
        </a:p>
      </dgm:t>
    </dgm:pt>
    <dgm:pt modelId="{FDC8385C-FF78-439C-A274-5941E3C7E8BF}" type="parTrans" cxnId="{9BBBD86D-0601-4F4E-A370-B4A7E9F4D4E6}">
      <dgm:prSet/>
      <dgm:spPr/>
      <dgm:t>
        <a:bodyPr/>
        <a:lstStyle/>
        <a:p>
          <a:endParaRPr lang="en-US"/>
        </a:p>
      </dgm:t>
    </dgm:pt>
    <dgm:pt modelId="{529DE5C5-F1FB-474A-B036-A9DC44E5C296}" type="sibTrans" cxnId="{9BBBD86D-0601-4F4E-A370-B4A7E9F4D4E6}">
      <dgm:prSet/>
      <dgm:spPr/>
      <dgm:t>
        <a:bodyPr/>
        <a:lstStyle/>
        <a:p>
          <a:endParaRPr lang="en-US"/>
        </a:p>
      </dgm:t>
    </dgm:pt>
    <dgm:pt modelId="{205C7233-FE45-42E2-BAAD-426C95A080E1}">
      <dgm:prSet/>
      <dgm:spPr/>
      <dgm:t>
        <a:bodyPr/>
        <a:lstStyle/>
        <a:p>
          <a:r>
            <a:rPr lang="en-US" dirty="0"/>
            <a:t>Loads of information can be found on the UCAS website including advise for parents.</a:t>
          </a:r>
        </a:p>
      </dgm:t>
    </dgm:pt>
    <dgm:pt modelId="{B549FC96-C555-4F59-A11F-E352A649C1AA}" type="parTrans" cxnId="{22AC198F-23FB-4ADA-BF0D-CA33C676272E}">
      <dgm:prSet/>
      <dgm:spPr/>
      <dgm:t>
        <a:bodyPr/>
        <a:lstStyle/>
        <a:p>
          <a:endParaRPr lang="en-GB"/>
        </a:p>
      </dgm:t>
    </dgm:pt>
    <dgm:pt modelId="{000DAAE8-BD7A-47EC-876D-014CB7649E97}" type="sibTrans" cxnId="{22AC198F-23FB-4ADA-BF0D-CA33C676272E}">
      <dgm:prSet/>
      <dgm:spPr/>
      <dgm:t>
        <a:bodyPr/>
        <a:lstStyle/>
        <a:p>
          <a:endParaRPr lang="en-GB"/>
        </a:p>
      </dgm:t>
    </dgm:pt>
    <dgm:pt modelId="{0C6E800B-17D8-4DDB-8BA9-9708FFB6984E}" type="pres">
      <dgm:prSet presAssocID="{96192EB4-3132-403E-9009-127921C78712}" presName="linear" presStyleCnt="0">
        <dgm:presLayoutVars>
          <dgm:animLvl val="lvl"/>
          <dgm:resizeHandles val="exact"/>
        </dgm:presLayoutVars>
      </dgm:prSet>
      <dgm:spPr/>
    </dgm:pt>
    <dgm:pt modelId="{22DAD3FA-E95D-4D41-8425-35571EC66E9E}" type="pres">
      <dgm:prSet presAssocID="{11550F28-934B-489B-B0E9-CF986D92614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2D9B7BB-763D-4EE9-9456-F53E0B83B158}" type="pres">
      <dgm:prSet presAssocID="{B0C76FAC-914D-431B-A4A6-9927439FBA64}" presName="spacer" presStyleCnt="0"/>
      <dgm:spPr/>
    </dgm:pt>
    <dgm:pt modelId="{827929AC-FE26-4005-973E-AE2AF304AC88}" type="pres">
      <dgm:prSet presAssocID="{A1D925BA-C994-429E-AF19-90AE734C3DA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C5DB0C6-978B-4331-A4F4-3A8B95CE8519}" type="pres">
      <dgm:prSet presAssocID="{EB6F3DCB-8C75-4BFF-9390-C1C9DF966327}" presName="spacer" presStyleCnt="0"/>
      <dgm:spPr/>
    </dgm:pt>
    <dgm:pt modelId="{05BE2CC9-2BC0-4DA6-A4E5-78EB672AB538}" type="pres">
      <dgm:prSet presAssocID="{AE979D4B-C5F1-4676-8D25-9936C9E56EB5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1149CE2-7EF0-4E57-B98F-45C132F349AE}" type="pres">
      <dgm:prSet presAssocID="{910540D5-7A1D-4A5D-8CEC-76B876781B7B}" presName="spacer" presStyleCnt="0"/>
      <dgm:spPr/>
    </dgm:pt>
    <dgm:pt modelId="{A42E1698-4F23-48EE-B0DC-851904A23029}" type="pres">
      <dgm:prSet presAssocID="{4D90DE65-1A18-403F-BADB-5BA9C6ABB01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D55F8D86-46D4-4CE5-A119-ACD06C4D475D}" type="pres">
      <dgm:prSet presAssocID="{5DFB6035-3279-4540-9324-59F2A4B0F793}" presName="spacer" presStyleCnt="0"/>
      <dgm:spPr/>
    </dgm:pt>
    <dgm:pt modelId="{E6F017EB-AD8E-41E3-814F-2560B66A6F1B}" type="pres">
      <dgm:prSet presAssocID="{379D4856-12BA-4828-9059-4C0DFC896CC9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3803B8F-2AE7-4DF3-BA7C-9076A42A923F}" type="pres">
      <dgm:prSet presAssocID="{529DE5C5-F1FB-474A-B036-A9DC44E5C296}" presName="spacer" presStyleCnt="0"/>
      <dgm:spPr/>
    </dgm:pt>
    <dgm:pt modelId="{7A72DF3D-ED9A-4B7C-8E52-627BD318DBA8}" type="pres">
      <dgm:prSet presAssocID="{205C7233-FE45-42E2-BAAD-426C95A080E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32F3114-7422-41BD-81F0-6E5947AD477C}" type="presOf" srcId="{205C7233-FE45-42E2-BAAD-426C95A080E1}" destId="{7A72DF3D-ED9A-4B7C-8E52-627BD318DBA8}" srcOrd="0" destOrd="0" presId="urn:microsoft.com/office/officeart/2005/8/layout/vList2"/>
    <dgm:cxn modelId="{9E981D29-6EDB-495D-AE13-E4E86B8872E0}" type="presOf" srcId="{379D4856-12BA-4828-9059-4C0DFC896CC9}" destId="{E6F017EB-AD8E-41E3-814F-2560B66A6F1B}" srcOrd="0" destOrd="0" presId="urn:microsoft.com/office/officeart/2005/8/layout/vList2"/>
    <dgm:cxn modelId="{F9940B49-91FC-4FFE-99B5-C3AFA7B560FB}" type="presOf" srcId="{A1D925BA-C994-429E-AF19-90AE734C3DAF}" destId="{827929AC-FE26-4005-973E-AE2AF304AC88}" srcOrd="0" destOrd="0" presId="urn:microsoft.com/office/officeart/2005/8/layout/vList2"/>
    <dgm:cxn modelId="{9BBBD86D-0601-4F4E-A370-B4A7E9F4D4E6}" srcId="{96192EB4-3132-403E-9009-127921C78712}" destId="{379D4856-12BA-4828-9059-4C0DFC896CC9}" srcOrd="4" destOrd="0" parTransId="{FDC8385C-FF78-439C-A274-5941E3C7E8BF}" sibTransId="{529DE5C5-F1FB-474A-B036-A9DC44E5C296}"/>
    <dgm:cxn modelId="{8CB90779-C116-499B-8C37-27A89141A113}" type="presOf" srcId="{96192EB4-3132-403E-9009-127921C78712}" destId="{0C6E800B-17D8-4DDB-8BA9-9708FFB6984E}" srcOrd="0" destOrd="0" presId="urn:microsoft.com/office/officeart/2005/8/layout/vList2"/>
    <dgm:cxn modelId="{D82C375A-3F3E-4901-AE8E-A7BA6F1BF5C4}" type="presOf" srcId="{AE979D4B-C5F1-4676-8D25-9936C9E56EB5}" destId="{05BE2CC9-2BC0-4DA6-A4E5-78EB672AB538}" srcOrd="0" destOrd="0" presId="urn:microsoft.com/office/officeart/2005/8/layout/vList2"/>
    <dgm:cxn modelId="{26E1767C-F46E-4481-A9B4-12C9D0FFD5D1}" srcId="{96192EB4-3132-403E-9009-127921C78712}" destId="{A1D925BA-C994-429E-AF19-90AE734C3DAF}" srcOrd="1" destOrd="0" parTransId="{3666A37D-043D-45C9-BA37-099C349A08BD}" sibTransId="{EB6F3DCB-8C75-4BFF-9390-C1C9DF966327}"/>
    <dgm:cxn modelId="{6882FE86-945F-482A-99EE-BC6B2983511D}" srcId="{96192EB4-3132-403E-9009-127921C78712}" destId="{4D90DE65-1A18-403F-BADB-5BA9C6ABB010}" srcOrd="3" destOrd="0" parTransId="{F5EC98B4-888C-4A29-A0E0-17DF6D227E88}" sibTransId="{5DFB6035-3279-4540-9324-59F2A4B0F793}"/>
    <dgm:cxn modelId="{22AC198F-23FB-4ADA-BF0D-CA33C676272E}" srcId="{96192EB4-3132-403E-9009-127921C78712}" destId="{205C7233-FE45-42E2-BAAD-426C95A080E1}" srcOrd="5" destOrd="0" parTransId="{B549FC96-C555-4F59-A11F-E352A649C1AA}" sibTransId="{000DAAE8-BD7A-47EC-876D-014CB7649E97}"/>
    <dgm:cxn modelId="{A974AD9D-678A-43B4-8475-ABD76BE47A2C}" type="presOf" srcId="{4D90DE65-1A18-403F-BADB-5BA9C6ABB010}" destId="{A42E1698-4F23-48EE-B0DC-851904A23029}" srcOrd="0" destOrd="0" presId="urn:microsoft.com/office/officeart/2005/8/layout/vList2"/>
    <dgm:cxn modelId="{1FF21FC4-A08D-45E5-87E9-BA3E99BBDF59}" srcId="{96192EB4-3132-403E-9009-127921C78712}" destId="{AE979D4B-C5F1-4676-8D25-9936C9E56EB5}" srcOrd="2" destOrd="0" parTransId="{9CCF94DF-E155-4A55-B330-EA3599B1E6A1}" sibTransId="{910540D5-7A1D-4A5D-8CEC-76B876781B7B}"/>
    <dgm:cxn modelId="{1D46B0C8-D725-4B7B-9866-CC6F6F5B27E9}" type="presOf" srcId="{11550F28-934B-489B-B0E9-CF986D92614C}" destId="{22DAD3FA-E95D-4D41-8425-35571EC66E9E}" srcOrd="0" destOrd="0" presId="urn:microsoft.com/office/officeart/2005/8/layout/vList2"/>
    <dgm:cxn modelId="{30A3FCD2-B0DD-4C75-82D6-BE0A4FEF4ED4}" srcId="{96192EB4-3132-403E-9009-127921C78712}" destId="{11550F28-934B-489B-B0E9-CF986D92614C}" srcOrd="0" destOrd="0" parTransId="{C463ACAA-2E7E-46DD-AA14-E57E65664739}" sibTransId="{B0C76FAC-914D-431B-A4A6-9927439FBA64}"/>
    <dgm:cxn modelId="{B8C6029D-9619-46A3-A9F8-EB5B5156461C}" type="presParOf" srcId="{0C6E800B-17D8-4DDB-8BA9-9708FFB6984E}" destId="{22DAD3FA-E95D-4D41-8425-35571EC66E9E}" srcOrd="0" destOrd="0" presId="urn:microsoft.com/office/officeart/2005/8/layout/vList2"/>
    <dgm:cxn modelId="{B25399D9-4B6B-47BE-8DD2-6EA44A39128E}" type="presParOf" srcId="{0C6E800B-17D8-4DDB-8BA9-9708FFB6984E}" destId="{12D9B7BB-763D-4EE9-9456-F53E0B83B158}" srcOrd="1" destOrd="0" presId="urn:microsoft.com/office/officeart/2005/8/layout/vList2"/>
    <dgm:cxn modelId="{2CDB6AE5-6675-4EC6-9F6C-B54A97265402}" type="presParOf" srcId="{0C6E800B-17D8-4DDB-8BA9-9708FFB6984E}" destId="{827929AC-FE26-4005-973E-AE2AF304AC88}" srcOrd="2" destOrd="0" presId="urn:microsoft.com/office/officeart/2005/8/layout/vList2"/>
    <dgm:cxn modelId="{ED9F9C87-686D-473B-9B16-A588CA27B86A}" type="presParOf" srcId="{0C6E800B-17D8-4DDB-8BA9-9708FFB6984E}" destId="{3C5DB0C6-978B-4331-A4F4-3A8B95CE8519}" srcOrd="3" destOrd="0" presId="urn:microsoft.com/office/officeart/2005/8/layout/vList2"/>
    <dgm:cxn modelId="{935C9E79-25B7-412A-BFD9-8CBC1D24A7BE}" type="presParOf" srcId="{0C6E800B-17D8-4DDB-8BA9-9708FFB6984E}" destId="{05BE2CC9-2BC0-4DA6-A4E5-78EB672AB538}" srcOrd="4" destOrd="0" presId="urn:microsoft.com/office/officeart/2005/8/layout/vList2"/>
    <dgm:cxn modelId="{894F3882-62E6-41D6-83D8-A5AFB4F937E4}" type="presParOf" srcId="{0C6E800B-17D8-4DDB-8BA9-9708FFB6984E}" destId="{71149CE2-7EF0-4E57-B98F-45C132F349AE}" srcOrd="5" destOrd="0" presId="urn:microsoft.com/office/officeart/2005/8/layout/vList2"/>
    <dgm:cxn modelId="{10EA7110-52C3-4712-AEA4-08BC2B498327}" type="presParOf" srcId="{0C6E800B-17D8-4DDB-8BA9-9708FFB6984E}" destId="{A42E1698-4F23-48EE-B0DC-851904A23029}" srcOrd="6" destOrd="0" presId="urn:microsoft.com/office/officeart/2005/8/layout/vList2"/>
    <dgm:cxn modelId="{61C55870-C1F3-4C13-A7CA-EA8FE3AB0D32}" type="presParOf" srcId="{0C6E800B-17D8-4DDB-8BA9-9708FFB6984E}" destId="{D55F8D86-46D4-4CE5-A119-ACD06C4D475D}" srcOrd="7" destOrd="0" presId="urn:microsoft.com/office/officeart/2005/8/layout/vList2"/>
    <dgm:cxn modelId="{BA911AA8-BA62-43F7-9A14-B42972F716A2}" type="presParOf" srcId="{0C6E800B-17D8-4DDB-8BA9-9708FFB6984E}" destId="{E6F017EB-AD8E-41E3-814F-2560B66A6F1B}" srcOrd="8" destOrd="0" presId="urn:microsoft.com/office/officeart/2005/8/layout/vList2"/>
    <dgm:cxn modelId="{414F5A68-333F-4FE2-96C6-D8341D6E7CA4}" type="presParOf" srcId="{0C6E800B-17D8-4DDB-8BA9-9708FFB6984E}" destId="{73803B8F-2AE7-4DF3-BA7C-9076A42A923F}" srcOrd="9" destOrd="0" presId="urn:microsoft.com/office/officeart/2005/8/layout/vList2"/>
    <dgm:cxn modelId="{41CA996F-8AA1-4710-B733-C13E232F4D0F}" type="presParOf" srcId="{0C6E800B-17D8-4DDB-8BA9-9708FFB6984E}" destId="{7A72DF3D-ED9A-4B7C-8E52-627BD318DBA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A508A-CC83-4D32-81D9-C995C1AEDC25}">
      <dsp:nvSpPr>
        <dsp:cNvPr id="0" name=""/>
        <dsp:cNvSpPr/>
      </dsp:nvSpPr>
      <dsp:spPr>
        <a:xfrm>
          <a:off x="0" y="152709"/>
          <a:ext cx="6263640" cy="994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Feeling stress is normal – in fact SOME is helpful</a:t>
          </a:r>
        </a:p>
      </dsp:txBody>
      <dsp:txXfrm>
        <a:off x="48547" y="201256"/>
        <a:ext cx="6166546" cy="897406"/>
      </dsp:txXfrm>
    </dsp:sp>
    <dsp:sp modelId="{6816DB1F-374B-435F-AC78-CDBC59AF9296}">
      <dsp:nvSpPr>
        <dsp:cNvPr id="0" name=""/>
        <dsp:cNvSpPr/>
      </dsp:nvSpPr>
      <dsp:spPr>
        <a:xfrm>
          <a:off x="0" y="1191766"/>
          <a:ext cx="6263640" cy="994500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Routines help to reduce it – try to encourage it</a:t>
          </a:r>
        </a:p>
      </dsp:txBody>
      <dsp:txXfrm>
        <a:off x="48547" y="1240313"/>
        <a:ext cx="6166546" cy="897406"/>
      </dsp:txXfrm>
    </dsp:sp>
    <dsp:sp modelId="{DEF346FB-3DBE-4CF1-882A-A1B69F776EBF}">
      <dsp:nvSpPr>
        <dsp:cNvPr id="0" name=""/>
        <dsp:cNvSpPr/>
      </dsp:nvSpPr>
      <dsp:spPr>
        <a:xfrm>
          <a:off x="0" y="2258266"/>
          <a:ext cx="6263640" cy="994500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Organisation is key to preventing panic</a:t>
          </a:r>
        </a:p>
      </dsp:txBody>
      <dsp:txXfrm>
        <a:off x="48547" y="2306813"/>
        <a:ext cx="6166546" cy="897406"/>
      </dsp:txXfrm>
    </dsp:sp>
    <dsp:sp modelId="{89604BE7-2B9D-41E2-B95D-CD4D778EA781}">
      <dsp:nvSpPr>
        <dsp:cNvPr id="0" name=""/>
        <dsp:cNvSpPr/>
      </dsp:nvSpPr>
      <dsp:spPr>
        <a:xfrm>
          <a:off x="0" y="3324766"/>
          <a:ext cx="6263640" cy="994500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Be realistic – don’t set themselves up for failure</a:t>
          </a:r>
          <a:endParaRPr lang="en-US" sz="2500" kern="1200"/>
        </a:p>
      </dsp:txBody>
      <dsp:txXfrm>
        <a:off x="48547" y="3373313"/>
        <a:ext cx="6166546" cy="897406"/>
      </dsp:txXfrm>
    </dsp:sp>
    <dsp:sp modelId="{B1B44526-FF8A-4573-97FE-7CE2B616B300}">
      <dsp:nvSpPr>
        <dsp:cNvPr id="0" name=""/>
        <dsp:cNvSpPr/>
      </dsp:nvSpPr>
      <dsp:spPr>
        <a:xfrm>
          <a:off x="0" y="4391266"/>
          <a:ext cx="6263640" cy="994500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Actually have a break – don’t do both</a:t>
          </a:r>
        </a:p>
      </dsp:txBody>
      <dsp:txXfrm>
        <a:off x="48547" y="4439813"/>
        <a:ext cx="6166546" cy="897406"/>
      </dsp:txXfrm>
    </dsp:sp>
    <dsp:sp modelId="{0B246004-DD1B-47BA-929F-52C87E9062B9}">
      <dsp:nvSpPr>
        <dsp:cNvPr id="0" name=""/>
        <dsp:cNvSpPr/>
      </dsp:nvSpPr>
      <dsp:spPr>
        <a:xfrm>
          <a:off x="0" y="5457766"/>
          <a:ext cx="6263640" cy="99450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Be flexible – if it’s not working – stop try again later </a:t>
          </a:r>
        </a:p>
      </dsp:txBody>
      <dsp:txXfrm>
        <a:off x="48547" y="5506313"/>
        <a:ext cx="6166546" cy="897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A508A-CC83-4D32-81D9-C995C1AEDC25}">
      <dsp:nvSpPr>
        <dsp:cNvPr id="0" name=""/>
        <dsp:cNvSpPr/>
      </dsp:nvSpPr>
      <dsp:spPr>
        <a:xfrm>
          <a:off x="0" y="169793"/>
          <a:ext cx="6263640" cy="8248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Students must double check timetable and have a picture of it on their phone. Any clashes or errors should be addressed with Mrs Hill- Jones- Exams manager o receipt of exam timetable</a:t>
          </a:r>
          <a:endParaRPr lang="en-US" sz="1500" kern="1200"/>
        </a:p>
      </dsp:txBody>
      <dsp:txXfrm>
        <a:off x="40266" y="210059"/>
        <a:ext cx="6183108" cy="744318"/>
      </dsp:txXfrm>
    </dsp:sp>
    <dsp:sp modelId="{6816DB1F-374B-435F-AC78-CDBC59AF9296}">
      <dsp:nvSpPr>
        <dsp:cNvPr id="0" name=""/>
        <dsp:cNvSpPr/>
      </dsp:nvSpPr>
      <dsp:spPr>
        <a:xfrm>
          <a:off x="0" y="1037843"/>
          <a:ext cx="6263640" cy="824850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500" kern="1200"/>
            <a:t>Check the start time, location and seat number, arrive early – 15 mins prior to start time </a:t>
          </a:r>
          <a:endParaRPr lang="en-US" sz="1500" kern="1200"/>
        </a:p>
      </dsp:txBody>
      <dsp:txXfrm>
        <a:off x="40266" y="1078109"/>
        <a:ext cx="6183108" cy="744318"/>
      </dsp:txXfrm>
    </dsp:sp>
    <dsp:sp modelId="{DEF346FB-3DBE-4CF1-882A-A1B69F776EBF}">
      <dsp:nvSpPr>
        <dsp:cNvPr id="0" name=""/>
        <dsp:cNvSpPr/>
      </dsp:nvSpPr>
      <dsp:spPr>
        <a:xfrm>
          <a:off x="0" y="1905893"/>
          <a:ext cx="6263640" cy="824850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Normal dress, equipment and ID needed</a:t>
          </a:r>
        </a:p>
      </dsp:txBody>
      <dsp:txXfrm>
        <a:off x="40266" y="1946159"/>
        <a:ext cx="6183108" cy="744318"/>
      </dsp:txXfrm>
    </dsp:sp>
    <dsp:sp modelId="{89604BE7-2B9D-41E2-B95D-CD4D778EA781}">
      <dsp:nvSpPr>
        <dsp:cNvPr id="0" name=""/>
        <dsp:cNvSpPr/>
      </dsp:nvSpPr>
      <dsp:spPr>
        <a:xfrm>
          <a:off x="0" y="2773943"/>
          <a:ext cx="6263640" cy="824850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Unlike mocks students will not get another chance to sit the exam. If a student feels ill on the day they must bring it to the attention of the exams officer ASAP- before the exam. </a:t>
          </a:r>
          <a:endParaRPr lang="en-US" sz="1500" kern="1200"/>
        </a:p>
      </dsp:txBody>
      <dsp:txXfrm>
        <a:off x="40266" y="2814209"/>
        <a:ext cx="6183108" cy="744318"/>
      </dsp:txXfrm>
    </dsp:sp>
    <dsp:sp modelId="{B1B44526-FF8A-4573-97FE-7CE2B616B300}">
      <dsp:nvSpPr>
        <dsp:cNvPr id="0" name=""/>
        <dsp:cNvSpPr/>
      </dsp:nvSpPr>
      <dsp:spPr>
        <a:xfrm>
          <a:off x="0" y="3641994"/>
          <a:ext cx="6263640" cy="824850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ANY ISSUES during the exam students must bring it to the attention of the invigilators immediately. </a:t>
          </a:r>
          <a:endParaRPr lang="en-US" sz="1500" kern="1200"/>
        </a:p>
      </dsp:txBody>
      <dsp:txXfrm>
        <a:off x="40266" y="3682260"/>
        <a:ext cx="6183108" cy="744318"/>
      </dsp:txXfrm>
    </dsp:sp>
    <dsp:sp modelId="{0B246004-DD1B-47BA-929F-52C87E9062B9}">
      <dsp:nvSpPr>
        <dsp:cNvPr id="0" name=""/>
        <dsp:cNvSpPr/>
      </dsp:nvSpPr>
      <dsp:spPr>
        <a:xfrm>
          <a:off x="0" y="4510044"/>
          <a:ext cx="6263640" cy="82485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Students</a:t>
          </a:r>
          <a:r>
            <a:rPr lang="en-US" sz="1500" kern="1200" baseline="0"/>
            <a:t> that have access arrangements, this must be their  normal way of working. Consider alternative arrangements to get home</a:t>
          </a:r>
          <a:endParaRPr lang="en-US" sz="1500" kern="1200"/>
        </a:p>
      </dsp:txBody>
      <dsp:txXfrm>
        <a:off x="40266" y="4550310"/>
        <a:ext cx="6183108" cy="7443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6A800-B6D0-47C9-BB92-14A78AB21DFA}">
      <dsp:nvSpPr>
        <dsp:cNvPr id="0" name=""/>
        <dsp:cNvSpPr/>
      </dsp:nvSpPr>
      <dsp:spPr>
        <a:xfrm>
          <a:off x="0" y="216096"/>
          <a:ext cx="6263640" cy="79450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Use Mock results to guide firm choice and backup choice</a:t>
          </a:r>
          <a:endParaRPr lang="en-US" sz="2000" kern="1200"/>
        </a:p>
      </dsp:txBody>
      <dsp:txXfrm>
        <a:off x="38784" y="254880"/>
        <a:ext cx="6186072" cy="716935"/>
      </dsp:txXfrm>
    </dsp:sp>
    <dsp:sp modelId="{8F67D2E6-ECE9-40F3-A07D-64D99EB9409D}">
      <dsp:nvSpPr>
        <dsp:cNvPr id="0" name=""/>
        <dsp:cNvSpPr/>
      </dsp:nvSpPr>
      <dsp:spPr>
        <a:xfrm>
          <a:off x="0" y="1076937"/>
          <a:ext cx="6263640" cy="794503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Backup choice must be one that students are willing to study and should be in line with original predicted grades</a:t>
          </a:r>
          <a:endParaRPr lang="en-US" sz="2000" kern="1200"/>
        </a:p>
      </dsp:txBody>
      <dsp:txXfrm>
        <a:off x="38784" y="1115721"/>
        <a:ext cx="6186072" cy="716935"/>
      </dsp:txXfrm>
    </dsp:sp>
    <dsp:sp modelId="{8607B0C4-C446-40D1-9FE6-24334AD22F88}">
      <dsp:nvSpPr>
        <dsp:cNvPr id="0" name=""/>
        <dsp:cNvSpPr/>
      </dsp:nvSpPr>
      <dsp:spPr>
        <a:xfrm>
          <a:off x="0" y="1929040"/>
          <a:ext cx="6263640" cy="794503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Be Realistic- no point choosing somewhere that wants 3 x A* grades if you are achieving three C grades.</a:t>
          </a:r>
          <a:endParaRPr lang="en-US" sz="2000" kern="1200"/>
        </a:p>
      </dsp:txBody>
      <dsp:txXfrm>
        <a:off x="38784" y="1967824"/>
        <a:ext cx="6186072" cy="716935"/>
      </dsp:txXfrm>
    </dsp:sp>
    <dsp:sp modelId="{808F8A47-D2EF-4465-85A9-8F2C303C68FB}">
      <dsp:nvSpPr>
        <dsp:cNvPr id="0" name=""/>
        <dsp:cNvSpPr/>
      </dsp:nvSpPr>
      <dsp:spPr>
        <a:xfrm>
          <a:off x="0" y="2781144"/>
          <a:ext cx="6263640" cy="794503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HAVE A BACKUP PLAN (career advisor available)</a:t>
          </a:r>
          <a:endParaRPr lang="en-US" sz="2000" kern="1200"/>
        </a:p>
      </dsp:txBody>
      <dsp:txXfrm>
        <a:off x="38784" y="2819928"/>
        <a:ext cx="6186072" cy="716935"/>
      </dsp:txXfrm>
    </dsp:sp>
    <dsp:sp modelId="{85C0D2E1-C3A5-4BE0-B175-B7C579C30A4C}">
      <dsp:nvSpPr>
        <dsp:cNvPr id="0" name=""/>
        <dsp:cNvSpPr/>
      </dsp:nvSpPr>
      <dsp:spPr>
        <a:xfrm>
          <a:off x="0" y="3633247"/>
          <a:ext cx="6263640" cy="794503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Must make decision by June 5</a:t>
          </a:r>
          <a:r>
            <a:rPr lang="en-GB" sz="2000" kern="1200" baseline="30000" dirty="0"/>
            <a:t>th</a:t>
          </a:r>
          <a:endParaRPr lang="en-US" sz="2000" kern="1200" dirty="0"/>
        </a:p>
      </dsp:txBody>
      <dsp:txXfrm>
        <a:off x="38784" y="3672031"/>
        <a:ext cx="6186072" cy="716935"/>
      </dsp:txXfrm>
    </dsp:sp>
    <dsp:sp modelId="{18E21252-FA9E-4E74-86B0-B8F659E0BCEF}">
      <dsp:nvSpPr>
        <dsp:cNvPr id="0" name=""/>
        <dsp:cNvSpPr/>
      </dsp:nvSpPr>
      <dsp:spPr>
        <a:xfrm>
          <a:off x="0" y="4485350"/>
          <a:ext cx="6263640" cy="79450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Deferring? Don’t need to do it now.</a:t>
          </a:r>
        </a:p>
      </dsp:txBody>
      <dsp:txXfrm>
        <a:off x="38784" y="4524134"/>
        <a:ext cx="6186072" cy="7169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85CA0-9670-4F40-9225-0D635DCE37ED}">
      <dsp:nvSpPr>
        <dsp:cNvPr id="0" name=""/>
        <dsp:cNvSpPr/>
      </dsp:nvSpPr>
      <dsp:spPr>
        <a:xfrm>
          <a:off x="0" y="4510126"/>
          <a:ext cx="6489509" cy="7399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Extra is now open and closes on July 4th</a:t>
          </a:r>
          <a:endParaRPr lang="en-US" sz="1600" kern="1200" dirty="0"/>
        </a:p>
      </dsp:txBody>
      <dsp:txXfrm>
        <a:off x="0" y="4510126"/>
        <a:ext cx="6489509" cy="739923"/>
      </dsp:txXfrm>
    </dsp:sp>
    <dsp:sp modelId="{61E71E7F-5DC1-47D4-8CB1-C6B7A47E2509}">
      <dsp:nvSpPr>
        <dsp:cNvPr id="0" name=""/>
        <dsp:cNvSpPr/>
      </dsp:nvSpPr>
      <dsp:spPr>
        <a:xfrm rot="10800000">
          <a:off x="0" y="3383222"/>
          <a:ext cx="6489509" cy="1138002"/>
        </a:xfrm>
        <a:prstGeom prst="upArrowCallou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Universities have up to three weeks to review the application. </a:t>
          </a:r>
          <a:endParaRPr lang="en-US" sz="1600" kern="1200"/>
        </a:p>
      </dsp:txBody>
      <dsp:txXfrm rot="10800000">
        <a:off x="0" y="3383222"/>
        <a:ext cx="6489509" cy="739440"/>
      </dsp:txXfrm>
    </dsp:sp>
    <dsp:sp modelId="{21347F9C-0B44-4143-A7D1-AD6A55E0A445}">
      <dsp:nvSpPr>
        <dsp:cNvPr id="0" name=""/>
        <dsp:cNvSpPr/>
      </dsp:nvSpPr>
      <dsp:spPr>
        <a:xfrm rot="10800000">
          <a:off x="0" y="2256318"/>
          <a:ext cx="6489509" cy="1138002"/>
        </a:xfrm>
        <a:prstGeom prst="upArrowCallou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Students can only apply to one University at a time</a:t>
          </a:r>
          <a:endParaRPr lang="en-US" sz="1600" kern="1200"/>
        </a:p>
      </dsp:txBody>
      <dsp:txXfrm rot="10800000">
        <a:off x="0" y="2256318"/>
        <a:ext cx="6489509" cy="739440"/>
      </dsp:txXfrm>
    </dsp:sp>
    <dsp:sp modelId="{494231A1-7EAA-48CC-9600-B4441E11CED2}">
      <dsp:nvSpPr>
        <dsp:cNvPr id="0" name=""/>
        <dsp:cNvSpPr/>
      </dsp:nvSpPr>
      <dsp:spPr>
        <a:xfrm rot="10800000">
          <a:off x="0" y="1129414"/>
          <a:ext cx="6489509" cy="1138002"/>
        </a:xfrm>
        <a:prstGeom prst="upArrowCallou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A good place to start is using the UCAS website to search which universities still have places available or give admissions a call at a specific University.</a:t>
          </a:r>
          <a:endParaRPr lang="en-US" sz="1600" kern="1200"/>
        </a:p>
      </dsp:txBody>
      <dsp:txXfrm rot="10800000">
        <a:off x="0" y="1129414"/>
        <a:ext cx="6489509" cy="739440"/>
      </dsp:txXfrm>
    </dsp:sp>
    <dsp:sp modelId="{F289EBDC-099A-45D7-B12F-C63D163839A4}">
      <dsp:nvSpPr>
        <dsp:cNvPr id="0" name=""/>
        <dsp:cNvSpPr/>
      </dsp:nvSpPr>
      <dsp:spPr>
        <a:xfrm rot="10800000">
          <a:off x="0" y="2510"/>
          <a:ext cx="6489509" cy="1138002"/>
        </a:xfrm>
        <a:prstGeom prst="upArrowCallou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Is open to students that have not received any offers.</a:t>
          </a:r>
          <a:endParaRPr lang="en-US" sz="1600" kern="1200"/>
        </a:p>
      </dsp:txBody>
      <dsp:txXfrm rot="10800000">
        <a:off x="0" y="2510"/>
        <a:ext cx="6489509" cy="7394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DAD3FA-E95D-4D41-8425-35571EC66E9E}">
      <dsp:nvSpPr>
        <dsp:cNvPr id="0" name=""/>
        <dsp:cNvSpPr/>
      </dsp:nvSpPr>
      <dsp:spPr>
        <a:xfrm>
          <a:off x="0" y="221544"/>
          <a:ext cx="6263640" cy="795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Once Extra has closed clearing opens to view courses, however, can’t apply for course until results day</a:t>
          </a:r>
          <a:endParaRPr lang="en-US" sz="2000" kern="1200" dirty="0"/>
        </a:p>
      </dsp:txBody>
      <dsp:txXfrm>
        <a:off x="38838" y="260382"/>
        <a:ext cx="6185964" cy="717924"/>
      </dsp:txXfrm>
    </dsp:sp>
    <dsp:sp modelId="{827929AC-FE26-4005-973E-AE2AF304AC88}">
      <dsp:nvSpPr>
        <dsp:cNvPr id="0" name=""/>
        <dsp:cNvSpPr/>
      </dsp:nvSpPr>
      <dsp:spPr>
        <a:xfrm>
          <a:off x="0" y="1074744"/>
          <a:ext cx="6263640" cy="795600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Gives students the chance to look at Universities that have places available. There will be more on results day. </a:t>
          </a:r>
          <a:endParaRPr lang="en-US" sz="2000" kern="1200" dirty="0"/>
        </a:p>
      </dsp:txBody>
      <dsp:txXfrm>
        <a:off x="38838" y="1113582"/>
        <a:ext cx="6185964" cy="717924"/>
      </dsp:txXfrm>
    </dsp:sp>
    <dsp:sp modelId="{05BE2CC9-2BC0-4DA6-A4E5-78EB672AB538}">
      <dsp:nvSpPr>
        <dsp:cNvPr id="0" name=""/>
        <dsp:cNvSpPr/>
      </dsp:nvSpPr>
      <dsp:spPr>
        <a:xfrm>
          <a:off x="0" y="1927944"/>
          <a:ext cx="6263640" cy="795600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Is good to check out those places online or arrange a visit if possible.</a:t>
          </a:r>
          <a:endParaRPr lang="en-US" sz="2000" kern="1200" dirty="0"/>
        </a:p>
      </dsp:txBody>
      <dsp:txXfrm>
        <a:off x="38838" y="1966782"/>
        <a:ext cx="6185964" cy="717924"/>
      </dsp:txXfrm>
    </dsp:sp>
    <dsp:sp modelId="{A42E1698-4F23-48EE-B0DC-851904A23029}">
      <dsp:nvSpPr>
        <dsp:cNvPr id="0" name=""/>
        <dsp:cNvSpPr/>
      </dsp:nvSpPr>
      <dsp:spPr>
        <a:xfrm>
          <a:off x="0" y="2781144"/>
          <a:ext cx="6263640" cy="795600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Advisable not to be on holiday on results day as it can very  stressful if students need to access clearing.</a:t>
          </a:r>
          <a:endParaRPr lang="en-US" sz="2000" kern="1200" dirty="0"/>
        </a:p>
      </dsp:txBody>
      <dsp:txXfrm>
        <a:off x="38838" y="2819982"/>
        <a:ext cx="6185964" cy="717924"/>
      </dsp:txXfrm>
    </dsp:sp>
    <dsp:sp modelId="{E6F017EB-AD8E-41E3-814F-2560B66A6F1B}">
      <dsp:nvSpPr>
        <dsp:cNvPr id="0" name=""/>
        <dsp:cNvSpPr/>
      </dsp:nvSpPr>
      <dsp:spPr>
        <a:xfrm>
          <a:off x="0" y="3634344"/>
          <a:ext cx="6263640" cy="795600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Important to make an informed decision rather then a knee jerk reaction- remember that it is</a:t>
          </a:r>
          <a:r>
            <a:rPr lang="en-GB" sz="2000" kern="1200"/>
            <a:t> costing £</a:t>
          </a:r>
          <a:r>
            <a:rPr lang="en-GB" sz="2000" kern="1200">
              <a:latin typeface="Calibri Light" panose="020F0302020204030204"/>
            </a:rPr>
            <a:t>9535</a:t>
          </a:r>
          <a:endParaRPr lang="en-US" sz="2000" kern="1200" dirty="0"/>
        </a:p>
      </dsp:txBody>
      <dsp:txXfrm>
        <a:off x="38838" y="3673182"/>
        <a:ext cx="6185964" cy="717924"/>
      </dsp:txXfrm>
    </dsp:sp>
    <dsp:sp modelId="{7A72DF3D-ED9A-4B7C-8E52-627BD318DBA8}">
      <dsp:nvSpPr>
        <dsp:cNvPr id="0" name=""/>
        <dsp:cNvSpPr/>
      </dsp:nvSpPr>
      <dsp:spPr>
        <a:xfrm>
          <a:off x="0" y="4487543"/>
          <a:ext cx="6263640" cy="79560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Loads of information can be found on the UCAS website including advise for parents.</a:t>
          </a:r>
        </a:p>
      </dsp:txBody>
      <dsp:txXfrm>
        <a:off x="38838" y="4526381"/>
        <a:ext cx="6185964" cy="717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13CFD-A626-43AB-B82F-D77E99C5007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0B91F-4D32-4265-A2F9-B4814906A2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84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B91F-4D32-4265-A2F9-B4814906A24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844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B91F-4D32-4265-A2F9-B4814906A24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666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40B91F-4D32-4265-A2F9-B4814906A24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B91F-4D32-4265-A2F9-B4814906A24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968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B91F-4D32-4265-A2F9-B4814906A24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38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B91F-4D32-4265-A2F9-B4814906A24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81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C278C-5EBE-AC2D-C449-DA04B92E2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D7575-ED08-5EF1-7DD6-40692B834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DD22E-B3EF-1D8E-073C-6B4DE74D7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71EB4-AB6F-B8D4-452C-BD1160698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7CE1F-DEEA-9019-9C9C-A777B33E3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03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77B3E-BEC3-ADB9-EE40-40BF1467A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DBD4-965C-951C-A709-66E4B4894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B2D5B-D1F1-55C5-1B9B-BC5A9367D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36931-A279-A95F-E54A-51A32F99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D3A93-9278-7F0E-C7EA-BA3DC8F04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549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65A88C-D187-7EA0-0F46-FBFE1B123A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2C0B0-70CD-664D-1372-29BDBCFDA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631EE-9868-9466-A1D1-D281E6657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ACBBB-E4B4-B7C5-B974-42EC77E9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7D238-6D6D-6BC3-E9BC-3EA614AC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385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5CE67-3AD2-2BD5-DF0A-DAF0FD284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9B186-B1E6-7012-CC61-2D64D2598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22713-265D-D433-48E7-CE373CF3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40528-D04A-5800-1EC9-AE629F2FC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9D78F-6DFD-EA60-7F1E-E43E7772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587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B87E0-32DD-7ED7-8A69-D0BB5452B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8A601-D88E-77C8-17F6-0CE875682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960FE-57CE-BF09-5761-E2F132CA7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E7785-A8D4-2632-FC0A-33192FC5D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D2BEE-34A8-1ADC-1151-DEC3CFCC7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56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8AE38-129D-BD82-55BF-0DAE8D95C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5F16B-75A1-A8DD-B2C1-C0E522949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17DB5-CDA3-E183-964D-774FEB935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797EA-24F3-BE05-4E3B-41767203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F0115-A07A-4952-8442-83F86D76E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605C9-4602-89FF-E157-9F9DF37F1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74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2AB68-5479-552F-6ACB-876D1D52C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D144B1-4909-1E4D-C801-D19F874E2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9A6E1-3654-80EC-DCC7-60CE02C61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97F920-EBA4-0A04-547B-A4864F058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815546-F0B1-2F08-A3FF-33F07E6639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95F17E-2837-0F65-7DED-B3EAE7C0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9C245B-94CD-05C2-8E5F-843FA28DC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F3EA92-25AD-B042-EE39-5E7F73217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184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1AB4C-CA63-877F-C9F2-0E177412A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877EC7-BC7E-DA25-D2E2-3A929750A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59E6F3-79F7-1556-4F71-DAC026B0D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0B2BD-8EDE-F414-F558-9A0E7AB32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28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8B639-5B19-6897-95F6-883006695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74851C-470D-4F49-80C7-F7D5CF4A4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EB26A-B430-D838-9495-6C0F01DE2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503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8E161-3E50-D595-4C9D-C753B70F9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87C13-A08E-8481-0EED-2F106E58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390D08-D2AC-402D-C7C8-9EB74FF0C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D8A94-A52C-95CE-5797-3DEB06DBF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6B1B33-3C61-EFC3-FEEB-7E01731C3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CC534-8917-29DB-E09B-635A400F5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946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D7231-78FC-7089-27E1-7F4F16BF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4D47FD-53D6-FFC3-BEBC-E1FBDC39A7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9442F-D411-D106-7AC9-1D10BF55A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624D5-E077-5D44-8AA0-7CB6AADEB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07811-1CD3-8B78-BD3C-67C239C57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66B3D-7327-53E5-4113-3A882205F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72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871FDB-F3F6-3553-1DA1-E78762A2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F9468-BB64-1959-637C-4BE0DE417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D6C08-BFB7-B95B-57BC-A82EC9E53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A2B14-2CD2-40E7-9B45-ED49D504474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39767-64C3-8536-80FC-8633C7492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1F641-170E-E20A-3ECF-1B771DD87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4B205-7A64-461A-A1FE-4BFF7188B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58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838A203-2BEA-4ECF-B0CC-9B9546E77C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464" y="0"/>
            <a:ext cx="7560408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E3B62A-23FC-1043-8630-B6209607E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446" y="640081"/>
            <a:ext cx="6274590" cy="3849244"/>
          </a:xfrm>
          <a:noFill/>
        </p:spPr>
        <p:txBody>
          <a:bodyPr>
            <a:normAutofit/>
          </a:bodyPr>
          <a:lstStyle/>
          <a:p>
            <a:pPr algn="l"/>
            <a:r>
              <a:rPr lang="en-GB" sz="6600">
                <a:solidFill>
                  <a:schemeClr val="bg1"/>
                </a:solidFill>
              </a:rPr>
              <a:t>Y13</a:t>
            </a:r>
            <a:br>
              <a:rPr lang="en-GB" sz="6600">
                <a:solidFill>
                  <a:schemeClr val="bg1"/>
                </a:solidFill>
              </a:rPr>
            </a:br>
            <a:r>
              <a:rPr lang="en-GB" sz="6600">
                <a:solidFill>
                  <a:schemeClr val="bg1"/>
                </a:solidFill>
              </a:rPr>
              <a:t>Next Steps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0DF19-90C7-6725-0495-D59422EBF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446" y="4627755"/>
            <a:ext cx="6274590" cy="1590165"/>
          </a:xfrm>
          <a:noFill/>
        </p:spPr>
        <p:txBody>
          <a:bodyPr>
            <a:normAutofit/>
          </a:bodyPr>
          <a:lstStyle/>
          <a:p>
            <a:pPr algn="r"/>
            <a:endParaRPr lang="en-GB" sz="320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Picture 4" descr="The plain white staircase on a white wall">
            <a:extLst>
              <a:ext uri="{FF2B5EF4-FFF2-40B4-BE49-F238E27FC236}">
                <a16:creationId xmlns:a16="http://schemas.microsoft.com/office/drawing/2014/main" id="{CB32F7D3-F049-4DE4-2EDB-0CE8850579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367" r="37509" b="-1"/>
          <a:stretch/>
        </p:blipFill>
        <p:spPr>
          <a:xfrm>
            <a:off x="7552944" y="10"/>
            <a:ext cx="4636008" cy="6857990"/>
          </a:xfrm>
          <a:prstGeom prst="rect">
            <a:avLst/>
          </a:prstGeom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73D37004-8390-7D0C-31DE-E8A8DC5027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95" y="96614"/>
            <a:ext cx="15430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903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C7DCBC-3676-CC03-213A-2B41A70D6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74" y="620392"/>
            <a:ext cx="4644828" cy="5504688"/>
          </a:xfrm>
        </p:spPr>
        <p:txBody>
          <a:bodyPr>
            <a:normAutofit/>
          </a:bodyPr>
          <a:lstStyle/>
          <a:p>
            <a:r>
              <a:rPr lang="en-GB" sz="6000">
                <a:solidFill>
                  <a:schemeClr val="bg1"/>
                </a:solidFill>
              </a:rPr>
              <a:t>Exam Arrangements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783F98-B854-5BB8-1F7E-231FE2B691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484309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098" name="Picture 2">
            <a:extLst>
              <a:ext uri="{FF2B5EF4-FFF2-40B4-BE49-F238E27FC236}">
                <a16:creationId xmlns:a16="http://schemas.microsoft.com/office/drawing/2014/main" id="{A0FED319-1936-71A1-E4A8-235BC9751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6" y="5480394"/>
            <a:ext cx="1356352" cy="128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14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4FBCA1-F48E-DB7A-D56D-8140CB08F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pPr algn="ctr"/>
            <a:r>
              <a:rPr lang="en-GB" sz="6000">
                <a:solidFill>
                  <a:schemeClr val="bg1"/>
                </a:solidFill>
              </a:rPr>
              <a:t>UCAS and Mock exam results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6C2FAF-CABA-04A0-D1A8-98BD720F01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2777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UCAS - Wikipedia">
            <a:extLst>
              <a:ext uri="{FF2B5EF4-FFF2-40B4-BE49-F238E27FC236}">
                <a16:creationId xmlns:a16="http://schemas.microsoft.com/office/drawing/2014/main" id="{11664F97-BD85-878D-AC59-61ECE79E4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41" y="620392"/>
            <a:ext cx="37052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43C711C-5E3C-2474-F2C1-B7A79134A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91655"/>
            <a:ext cx="15430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1319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E57A3F2-3497-430E-BCD2-151E9B574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88B1F424-0E60-4F04-AFC7-00E1F2110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521144" y="911116"/>
            <a:ext cx="68775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6B509DD1-7F4E-4C4D-9B18-626473A5F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00164" y="643467"/>
            <a:ext cx="40937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BB89D3BB-9A77-48E3-8C98-9A0A1DD4F7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95529" y="644382"/>
            <a:ext cx="3856024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DD4F42-8FE1-596A-B199-0BB9766F6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754" y="1522820"/>
            <a:ext cx="2748041" cy="3601914"/>
          </a:xfrm>
        </p:spPr>
        <p:txBody>
          <a:bodyPr anchor="ctr">
            <a:normAutofit/>
          </a:bodyPr>
          <a:lstStyle/>
          <a:p>
            <a:endParaRPr lang="en-GB" sz="36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831D096-1F8E-5D65-3248-B900AA1B85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822069"/>
              </p:ext>
            </p:extLst>
          </p:nvPr>
        </p:nvGraphicFramePr>
        <p:xfrm>
          <a:off x="5042848" y="643467"/>
          <a:ext cx="6489510" cy="5252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 descr="UCAS Extra - do you know about this? | Portfolio Oomph">
            <a:extLst>
              <a:ext uri="{FF2B5EF4-FFF2-40B4-BE49-F238E27FC236}">
                <a16:creationId xmlns:a16="http://schemas.microsoft.com/office/drawing/2014/main" id="{EE31BD77-89B9-D050-ACC8-22D91FE199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386" y="2528446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819A19F9-6989-00FB-C795-531760D94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4" y="5391150"/>
            <a:ext cx="15430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878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413F4A5-301B-F1C9-9349-B0FA5DDC14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490646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074" name="Picture 2" descr="Quick Guide To Clearing">
            <a:extLst>
              <a:ext uri="{FF2B5EF4-FFF2-40B4-BE49-F238E27FC236}">
                <a16:creationId xmlns:a16="http://schemas.microsoft.com/office/drawing/2014/main" id="{5D6151AE-D124-EF93-C031-F84957FD5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704" y="2152605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302288E2-7E24-312B-D1D9-B5370B78F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91150"/>
            <a:ext cx="15430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81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C7DCBC-3676-CC03-213A-2B41A70D6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>
                <a:solidFill>
                  <a:schemeClr val="bg1"/>
                </a:solidFill>
              </a:rPr>
              <a:t>Revision and stress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783F98-B854-5BB8-1F7E-231FE2B691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037419"/>
              </p:ext>
            </p:extLst>
          </p:nvPr>
        </p:nvGraphicFramePr>
        <p:xfrm>
          <a:off x="5468389" y="76840"/>
          <a:ext cx="6263640" cy="6577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098" name="Picture 2">
            <a:extLst>
              <a:ext uri="{FF2B5EF4-FFF2-40B4-BE49-F238E27FC236}">
                <a16:creationId xmlns:a16="http://schemas.microsoft.com/office/drawing/2014/main" id="{A0FED319-1936-71A1-E4A8-235BC9751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60" y="5568628"/>
            <a:ext cx="1356352" cy="128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917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EBBFE79-B181-457F-967D-DACBD18B0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469125"/>
              </p:ext>
            </p:extLst>
          </p:nvPr>
        </p:nvGraphicFramePr>
        <p:xfrm>
          <a:off x="-1" y="0"/>
          <a:ext cx="12099845" cy="674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17">
                  <a:extLst>
                    <a:ext uri="{9D8B030D-6E8A-4147-A177-3AD203B41FA5}">
                      <a16:colId xmlns:a16="http://schemas.microsoft.com/office/drawing/2014/main" val="2000576220"/>
                    </a:ext>
                  </a:extLst>
                </a:gridCol>
                <a:gridCol w="636554">
                  <a:extLst>
                    <a:ext uri="{9D8B030D-6E8A-4147-A177-3AD203B41FA5}">
                      <a16:colId xmlns:a16="http://schemas.microsoft.com/office/drawing/2014/main" val="1478734396"/>
                    </a:ext>
                  </a:extLst>
                </a:gridCol>
                <a:gridCol w="648477">
                  <a:extLst>
                    <a:ext uri="{9D8B030D-6E8A-4147-A177-3AD203B41FA5}">
                      <a16:colId xmlns:a16="http://schemas.microsoft.com/office/drawing/2014/main" val="3886254504"/>
                    </a:ext>
                  </a:extLst>
                </a:gridCol>
                <a:gridCol w="648477">
                  <a:extLst>
                    <a:ext uri="{9D8B030D-6E8A-4147-A177-3AD203B41FA5}">
                      <a16:colId xmlns:a16="http://schemas.microsoft.com/office/drawing/2014/main" val="1401363533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3015750594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1174215146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4076627651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377241362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502937682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206810318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3764069497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1429784661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3461553696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588729655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133509302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4021092565"/>
                    </a:ext>
                  </a:extLst>
                </a:gridCol>
              </a:tblGrid>
              <a:tr h="638162">
                <a:tc>
                  <a:txBody>
                    <a:bodyPr/>
                    <a:lstStyle/>
                    <a:p>
                      <a:r>
                        <a:rPr lang="en-GB" sz="2400" b="1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622826"/>
                  </a:ext>
                </a:extLst>
              </a:tr>
              <a:tr h="638162">
                <a:tc>
                  <a:txBody>
                    <a:bodyPr/>
                    <a:lstStyle/>
                    <a:p>
                      <a:r>
                        <a:rPr lang="en-GB" sz="2400" b="0"/>
                        <a:t>Mon.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GB"/>
                        <a:t>Training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983952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0"/>
                        <a:t>Tues.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003824"/>
                  </a:ext>
                </a:extLst>
              </a:tr>
              <a:tr h="857823">
                <a:tc>
                  <a:txBody>
                    <a:bodyPr/>
                    <a:lstStyle/>
                    <a:p>
                      <a:r>
                        <a:rPr lang="en-GB" sz="2400" b="0"/>
                        <a:t>Wed.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/>
                        <a:t>Coffee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GB"/>
                        <a:t>Training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88264"/>
                  </a:ext>
                </a:extLst>
              </a:tr>
              <a:tr h="857823">
                <a:tc>
                  <a:txBody>
                    <a:bodyPr/>
                    <a:lstStyle/>
                    <a:p>
                      <a:r>
                        <a:rPr lang="en-GB" sz="2400" b="0"/>
                        <a:t>Thurs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/>
                        <a:t>Gym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928490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146342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1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751528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en-GB"/>
                        <a:t>Tournament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/>
                        <a:t>Out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375456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0"/>
                        <a:t>Sun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234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7461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EBBFE79-B181-457F-967D-DACBD18B0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502456"/>
              </p:ext>
            </p:extLst>
          </p:nvPr>
        </p:nvGraphicFramePr>
        <p:xfrm>
          <a:off x="-1" y="0"/>
          <a:ext cx="12099845" cy="67429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17">
                  <a:extLst>
                    <a:ext uri="{9D8B030D-6E8A-4147-A177-3AD203B41FA5}">
                      <a16:colId xmlns:a16="http://schemas.microsoft.com/office/drawing/2014/main" val="2000576220"/>
                    </a:ext>
                  </a:extLst>
                </a:gridCol>
                <a:gridCol w="636554">
                  <a:extLst>
                    <a:ext uri="{9D8B030D-6E8A-4147-A177-3AD203B41FA5}">
                      <a16:colId xmlns:a16="http://schemas.microsoft.com/office/drawing/2014/main" val="1478734396"/>
                    </a:ext>
                  </a:extLst>
                </a:gridCol>
                <a:gridCol w="648477">
                  <a:extLst>
                    <a:ext uri="{9D8B030D-6E8A-4147-A177-3AD203B41FA5}">
                      <a16:colId xmlns:a16="http://schemas.microsoft.com/office/drawing/2014/main" val="3886254504"/>
                    </a:ext>
                  </a:extLst>
                </a:gridCol>
                <a:gridCol w="648477">
                  <a:extLst>
                    <a:ext uri="{9D8B030D-6E8A-4147-A177-3AD203B41FA5}">
                      <a16:colId xmlns:a16="http://schemas.microsoft.com/office/drawing/2014/main" val="1401363533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3015750594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1174215146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4076627651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377241362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502937682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206810318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3764069497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1429784661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3461553696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588729655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133509302"/>
                    </a:ext>
                  </a:extLst>
                </a:gridCol>
                <a:gridCol w="771635">
                  <a:extLst>
                    <a:ext uri="{9D8B030D-6E8A-4147-A177-3AD203B41FA5}">
                      <a16:colId xmlns:a16="http://schemas.microsoft.com/office/drawing/2014/main" val="4021092565"/>
                    </a:ext>
                  </a:extLst>
                </a:gridCol>
              </a:tblGrid>
              <a:tr h="638162">
                <a:tc>
                  <a:txBody>
                    <a:bodyPr/>
                    <a:lstStyle/>
                    <a:p>
                      <a:r>
                        <a:rPr lang="en-GB" sz="2400" b="1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622826"/>
                  </a:ext>
                </a:extLst>
              </a:tr>
              <a:tr h="638162">
                <a:tc>
                  <a:txBody>
                    <a:bodyPr/>
                    <a:lstStyle/>
                    <a:p>
                      <a:r>
                        <a:rPr lang="en-GB" sz="2400" b="0"/>
                        <a:t>Mon.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Photosyn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alkanes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Trig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Immuity</a:t>
                      </a:r>
                      <a:r>
                        <a:rPr lang="en-GB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Maths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PP </a:t>
                      </a:r>
                      <a:r>
                        <a:rPr lang="en-GB" err="1"/>
                        <a:t>Biol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Maths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GB"/>
                        <a:t>Training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983952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0"/>
                        <a:t>Tues.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Inheri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Transport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Orgaanic</a:t>
                      </a:r>
                      <a:r>
                        <a:rPr lang="en-GB"/>
                        <a:t>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PP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respir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Epi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PP Chem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003824"/>
                  </a:ext>
                </a:extLst>
              </a:tr>
              <a:tr h="857823">
                <a:tc>
                  <a:txBody>
                    <a:bodyPr/>
                    <a:lstStyle/>
                    <a:p>
                      <a:r>
                        <a:rPr lang="en-GB" sz="2400" b="0"/>
                        <a:t>Wed.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/>
                        <a:t>Coffee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Maths PP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Chem p1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GB"/>
                        <a:t>Training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88264"/>
                  </a:ext>
                </a:extLst>
              </a:tr>
              <a:tr h="857823">
                <a:tc>
                  <a:txBody>
                    <a:bodyPr/>
                    <a:lstStyle/>
                    <a:p>
                      <a:r>
                        <a:rPr lang="en-GB" sz="2400" b="0"/>
                        <a:t>Thurs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/>
                        <a:t>Gym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928490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146342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1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751528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en-GB"/>
                        <a:t>Tournament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/>
                        <a:t>Out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375456"/>
                  </a:ext>
                </a:extLst>
              </a:tr>
              <a:tr h="749814">
                <a:tc>
                  <a:txBody>
                    <a:bodyPr/>
                    <a:lstStyle/>
                    <a:p>
                      <a:r>
                        <a:rPr lang="en-GB" sz="2400" b="0"/>
                        <a:t>Sun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234365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90871965-4174-C42F-672C-15448DD40E26}"/>
              </a:ext>
            </a:extLst>
          </p:cNvPr>
          <p:cNvSpPr/>
          <p:nvPr/>
        </p:nvSpPr>
        <p:spPr>
          <a:xfrm>
            <a:off x="384202" y="4110958"/>
            <a:ext cx="12409714" cy="2551099"/>
          </a:xfrm>
          <a:prstGeom prst="ellipse">
            <a:avLst/>
          </a:prstGeom>
          <a:noFill/>
          <a:ln>
            <a:solidFill>
              <a:srgbClr val="EF640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700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ow To Revise - Bluecoat Wollaton Academy">
            <a:extLst>
              <a:ext uri="{FF2B5EF4-FFF2-40B4-BE49-F238E27FC236}">
                <a16:creationId xmlns:a16="http://schemas.microsoft.com/office/drawing/2014/main" id="{9B1D3495-A5E6-5147-20B5-C80F9526C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79" y="0"/>
            <a:ext cx="48482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77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preview">
            <a:extLst>
              <a:ext uri="{FF2B5EF4-FFF2-40B4-BE49-F238E27FC236}">
                <a16:creationId xmlns:a16="http://schemas.microsoft.com/office/drawing/2014/main" id="{8805D8D6-03CF-E4C8-9027-073BBD3A5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454" y="0"/>
            <a:ext cx="7143750" cy="649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850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ow to Improve Your Flexibility at Work">
            <a:extLst>
              <a:ext uri="{FF2B5EF4-FFF2-40B4-BE49-F238E27FC236}">
                <a16:creationId xmlns:a16="http://schemas.microsoft.com/office/drawing/2014/main" id="{AE9ECC7F-0A74-5DED-F9F5-E8432AF36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717" y="467364"/>
            <a:ext cx="9086930" cy="512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707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No Mobile Phones Floor Symbol Marker ...">
            <a:extLst>
              <a:ext uri="{FF2B5EF4-FFF2-40B4-BE49-F238E27FC236}">
                <a16:creationId xmlns:a16="http://schemas.microsoft.com/office/drawing/2014/main" id="{60675E1E-C45C-CB85-8B36-DB9D785E7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615" y="415018"/>
            <a:ext cx="5879767" cy="440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668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Not getting enough sleep? That's only half the battle. — Harvard Gazette">
            <a:extLst>
              <a:ext uri="{FF2B5EF4-FFF2-40B4-BE49-F238E27FC236}">
                <a16:creationId xmlns:a16="http://schemas.microsoft.com/office/drawing/2014/main" id="{F21E0771-80AB-983E-11A9-CF944EBA5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267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5a988a2-9ad2-4fa6-a83d-25e824f42ed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9B43F51CB4A64F99295CEB69A4356B" ma:contentTypeVersion="18" ma:contentTypeDescription="Create a new document." ma:contentTypeScope="" ma:versionID="1d5ca4be7afae315f50a1eaab16aa7d7">
  <xsd:schema xmlns:xsd="http://www.w3.org/2001/XMLSchema" xmlns:xs="http://www.w3.org/2001/XMLSchema" xmlns:p="http://schemas.microsoft.com/office/2006/metadata/properties" xmlns:ns3="846d11d8-0678-45ed-98c7-d6226edb2fd8" xmlns:ns4="65a988a2-9ad2-4fa6-a83d-25e824f42edb" targetNamespace="http://schemas.microsoft.com/office/2006/metadata/properties" ma:root="true" ma:fieldsID="f54dd93f85ab6b585245b97991e47926" ns3:_="" ns4:_="">
    <xsd:import namespace="846d11d8-0678-45ed-98c7-d6226edb2fd8"/>
    <xsd:import namespace="65a988a2-9ad2-4fa6-a83d-25e824f42ed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  <xsd:element ref="ns3:SharedWithDetails" minOccurs="0"/>
                <xsd:element ref="ns3:SharingHintHash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6d11d8-0678-45ed-98c7-d6226edb2fd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a988a2-9ad2-4fa6-a83d-25e824f42e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152533-6DDC-4D6F-9BE8-1C440B2A9A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3AE7C8-C60A-4BE6-8FC7-4230B32549F2}">
  <ds:schemaRefs>
    <ds:schemaRef ds:uri="65a988a2-9ad2-4fa6-a83d-25e824f42edb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846d11d8-0678-45ed-98c7-d6226edb2fd8"/>
    <ds:schemaRef ds:uri="http://schemas.openxmlformats.org/package/2006/metadata/core-properties"/>
    <ds:schemaRef ds:uri="http://purl.org/dc/dcmitype/"/>
    <ds:schemaRef ds:uri="http://purl.org/dc/terms/"/>
    <ds:schemaRef ds:uri="http://purl.org/dc/elements/1.1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A7A0C6-1713-467E-82B5-E92AEF727AFA}">
  <ds:schemaRefs>
    <ds:schemaRef ds:uri="65a988a2-9ad2-4fa6-a83d-25e824f42edb"/>
    <ds:schemaRef ds:uri="846d11d8-0678-45ed-98c7-d6226edb2fd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a8ad116c-fac5-4d17-a577-8e3b0b6028fd}" enabled="0" method="" siteId="{a8ad116c-fac5-4d17-a577-8e3b0b6028f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585</Words>
  <Application>Microsoft Office PowerPoint</Application>
  <PresentationFormat>Widescreen</PresentationFormat>
  <Paragraphs>146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Y13 Next Steps</vt:lpstr>
      <vt:lpstr>Revision and stress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 Arrangements</vt:lpstr>
      <vt:lpstr>UCAS and Mock exam results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YR 13 Next Steps</dc:title>
  <dc:creator>Mrs A Duffey</dc:creator>
  <cp:lastModifiedBy>Mrs A Duffey</cp:lastModifiedBy>
  <cp:revision>6</cp:revision>
  <cp:lastPrinted>2023-03-13T16:08:37Z</cp:lastPrinted>
  <dcterms:created xsi:type="dcterms:W3CDTF">2023-03-01T10:39:20Z</dcterms:created>
  <dcterms:modified xsi:type="dcterms:W3CDTF">2025-04-02T13:23:25Z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0x010100F09B43F51CB4A64F99295CEB69A4356B</vt:lpwstr>
  </property>
</Properties>
</file>